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739" r:id="rId4"/>
  </p:sldMasterIdLst>
  <p:notesMasterIdLst>
    <p:notesMasterId r:id="rId15"/>
  </p:notesMasterIdLst>
  <p:sldIdLst>
    <p:sldId id="256" r:id="rId5"/>
    <p:sldId id="257" r:id="rId6"/>
    <p:sldId id="258" r:id="rId7"/>
    <p:sldId id="271" r:id="rId8"/>
    <p:sldId id="272" r:id="rId9"/>
    <p:sldId id="273" r:id="rId10"/>
    <p:sldId id="274" r:id="rId11"/>
    <p:sldId id="275" r:id="rId12"/>
    <p:sldId id="276" r:id="rId13"/>
    <p:sldId id="277" r:id="rId14"/>
  </p:sldIdLst>
  <p:sldSz cx="9144000" cy="5143500" type="screen16x9"/>
  <p:notesSz cx="7559675" cy="106918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97" d="100"/>
          <a:sy n="197" d="100"/>
        </p:scale>
        <p:origin x="66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de-DE" sz="4400" b="0" strike="noStrike" spc="-1">
                <a:solidFill>
                  <a:srgbClr val="000000"/>
                </a:solidFill>
                <a:latin typeface="Arial"/>
              </a:rPr>
              <a:t>Folie mittels Klicken verschieben</a:t>
            </a:r>
          </a:p>
        </p:txBody>
      </p:sp>
      <p:sp>
        <p:nvSpPr>
          <p:cNvPr id="35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Format der Notizen mittels Klicken bearbeiten</a:t>
            </a:r>
          </a:p>
        </p:txBody>
      </p:sp>
      <p:sp>
        <p:nvSpPr>
          <p:cNvPr id="359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de-DE" sz="1400" b="0" strike="noStrike" spc="-1">
                <a:solidFill>
                  <a:srgbClr val="000000"/>
                </a:solidFill>
                <a:latin typeface="Times New Roman"/>
              </a:rPr>
              <a:t>&lt;Kopfzeile&gt;</a:t>
            </a:r>
          </a:p>
        </p:txBody>
      </p:sp>
      <p:sp>
        <p:nvSpPr>
          <p:cNvPr id="360" name="PlaceHolder 4"/>
          <p:cNvSpPr>
            <a:spLocks noGrp="1"/>
          </p:cNvSpPr>
          <p:nvPr>
            <p:ph type="dt" idx="9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de-DE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de-DE" sz="1400" b="0" strike="noStrike" spc="-1">
                <a:solidFill>
                  <a:srgbClr val="000000"/>
                </a:solidFill>
                <a:latin typeface="Times New Roman"/>
              </a:rPr>
              <a:t>&lt;Datum/Uhrzeit&gt;</a:t>
            </a:r>
          </a:p>
        </p:txBody>
      </p:sp>
      <p:sp>
        <p:nvSpPr>
          <p:cNvPr id="361" name="PlaceHolder 5"/>
          <p:cNvSpPr>
            <a:spLocks noGrp="1"/>
          </p:cNvSpPr>
          <p:nvPr>
            <p:ph type="ftr" idx="10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de-DE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de-DE" sz="1400" b="0" strike="noStrike" spc="-1">
                <a:solidFill>
                  <a:srgbClr val="000000"/>
                </a:solidFill>
                <a:latin typeface="Times New Roman"/>
              </a:rPr>
              <a:t>&lt;Fußzeile&gt;</a:t>
            </a:r>
          </a:p>
        </p:txBody>
      </p:sp>
      <p:sp>
        <p:nvSpPr>
          <p:cNvPr id="362" name="PlaceHolder 6"/>
          <p:cNvSpPr>
            <a:spLocks noGrp="1"/>
          </p:cNvSpPr>
          <p:nvPr>
            <p:ph type="sldNum" idx="11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de-DE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F022EFD6-946C-4172-B811-73B8A9DEA1D5}" type="slidenum">
              <a:rPr lang="de-DE" sz="1400" b="0" strike="noStrike" spc="-1">
                <a:solidFill>
                  <a:srgbClr val="000000"/>
                </a:solidFill>
                <a:latin typeface="Times New Roman"/>
              </a:rPr>
              <a:t>‹Nr.›</a:t>
            </a:fld>
            <a:endParaRPr lang="de-DE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40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216000" indent="0">
              <a:buNone/>
            </a:pP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2" name="PlaceHolder 3"/>
          <p:cNvSpPr>
            <a:spLocks noGrp="1"/>
          </p:cNvSpPr>
          <p:nvPr>
            <p:ph type="sldNum" idx="14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indent="0">
              <a:buNone/>
            </a:pPr>
            <a:endParaRPr lang="de-DE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40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216000" indent="0">
              <a:buNone/>
            </a:pP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8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indent="0">
              <a:buNone/>
            </a:pPr>
            <a:endParaRPr lang="de-DE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24070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40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216000" indent="0">
              <a:buNone/>
            </a:pPr>
            <a:endParaRPr lang="de-DE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5" name="PlaceHolder 3"/>
          <p:cNvSpPr>
            <a:spLocks noGrp="1"/>
          </p:cNvSpPr>
          <p:nvPr>
            <p:ph type="sldNum" idx="15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indent="0">
              <a:buNone/>
            </a:pPr>
            <a:endParaRPr lang="de-DE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40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216000" indent="0">
              <a:buNone/>
            </a:pP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8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indent="0">
              <a:buNone/>
            </a:pPr>
            <a:endParaRPr lang="de-DE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40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216000" indent="0">
              <a:buNone/>
            </a:pP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8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indent="0">
              <a:buNone/>
            </a:pPr>
            <a:endParaRPr lang="de-DE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149587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40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216000" indent="0">
              <a:buNone/>
            </a:pP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8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indent="0">
              <a:buNone/>
            </a:pPr>
            <a:endParaRPr lang="de-DE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440629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40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216000" indent="0">
              <a:buNone/>
            </a:pP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8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indent="0">
              <a:buNone/>
            </a:pPr>
            <a:endParaRPr lang="de-DE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797628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40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216000" indent="0">
              <a:buNone/>
            </a:pP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8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indent="0">
              <a:buNone/>
            </a:pPr>
            <a:endParaRPr lang="de-DE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076450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40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216000" indent="0">
              <a:buNone/>
            </a:pP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8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indent="0">
              <a:buNone/>
            </a:pPr>
            <a:endParaRPr lang="de-DE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945113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40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216000" indent="0">
              <a:buNone/>
            </a:pP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8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indent="0">
              <a:buNone/>
            </a:pPr>
            <a:endParaRPr lang="de-DE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99936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EEAC796-F9B0-46BE-BA09-26132FD3ABE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888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457200" y="2761200"/>
            <a:ext cx="822888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6019CC14-83ED-4AC1-881F-98D14C4718BC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45720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67388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D65CC3CF-0181-420A-82A8-9FF0A92F942F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/>
          </p:nvPr>
        </p:nvSpPr>
        <p:spPr>
          <a:xfrm>
            <a:off x="457200" y="276120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6"/>
          <p:cNvSpPr>
            <a:spLocks noGrp="1"/>
          </p:cNvSpPr>
          <p:nvPr>
            <p:ph/>
          </p:nvPr>
        </p:nvSpPr>
        <p:spPr>
          <a:xfrm>
            <a:off x="3239640" y="276120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7"/>
          <p:cNvSpPr>
            <a:spLocks noGrp="1"/>
          </p:cNvSpPr>
          <p:nvPr>
            <p:ph/>
          </p:nvPr>
        </p:nvSpPr>
        <p:spPr>
          <a:xfrm>
            <a:off x="6022080" y="276120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E65EA127-CA04-41BD-890C-F2594B5BEA59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8CB1784-FB62-48E3-BB35-3FA160C242BA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888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614AA8C-8E0A-48BA-A64B-B755440DF01C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888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2C4B9F7-A046-4CA8-9505-F5A60A4AAB1F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49C2033-780C-4A7E-AE49-51A393243155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B022BA0-5D00-49B9-B953-5A433AA1798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subTitle"/>
          </p:nvPr>
        </p:nvSpPr>
        <p:spPr>
          <a:xfrm>
            <a:off x="729360" y="1322280"/>
            <a:ext cx="7687080" cy="771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28DE02E-C2D3-40CD-BA8C-1EE2348B692D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5720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B089944-7DBD-4E71-95FA-E59339886492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888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1157D6E6-2E3B-4317-BE18-F39640364529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/>
          </p:nvPr>
        </p:nvSpPr>
        <p:spPr>
          <a:xfrm>
            <a:off x="467388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64D3836-08E9-45EA-8FC2-F23DB7733312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/>
          </p:nvPr>
        </p:nvSpPr>
        <p:spPr>
          <a:xfrm>
            <a:off x="457200" y="2761200"/>
            <a:ext cx="822888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44EF3FE-9F72-4FEA-800A-704CB4A7FF34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888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57200" y="2761200"/>
            <a:ext cx="822888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C665F20-F29A-4FC7-8F73-3C2AB0C786A0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45720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467388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997F6F1-B13E-47F3-B0F4-914A5B8A25A2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5"/>
          <p:cNvSpPr>
            <a:spLocks noGrp="1"/>
          </p:cNvSpPr>
          <p:nvPr>
            <p:ph/>
          </p:nvPr>
        </p:nvSpPr>
        <p:spPr>
          <a:xfrm>
            <a:off x="457200" y="276120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6"/>
          <p:cNvSpPr>
            <a:spLocks noGrp="1"/>
          </p:cNvSpPr>
          <p:nvPr>
            <p:ph/>
          </p:nvPr>
        </p:nvSpPr>
        <p:spPr>
          <a:xfrm>
            <a:off x="3239640" y="276120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7"/>
          <p:cNvSpPr>
            <a:spLocks noGrp="1"/>
          </p:cNvSpPr>
          <p:nvPr>
            <p:ph/>
          </p:nvPr>
        </p:nvSpPr>
        <p:spPr>
          <a:xfrm>
            <a:off x="6022080" y="276120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37011A4-9E4F-4EF5-83A2-969E2BF89BA4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89C41A0-483E-4952-868B-B632ADA02D61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888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F0DACA2-16A8-4134-9513-31919DF58D93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888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1FFBD6B-0CDF-439F-915A-0C285C026E5D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945619C-199C-439A-BC7B-5EFD342511C1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50B5166-4F4A-4718-AE7B-E7D7989FC3C6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888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0350A766-FAEB-4298-9E79-5A4C38192E40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subTitle"/>
          </p:nvPr>
        </p:nvSpPr>
        <p:spPr>
          <a:xfrm>
            <a:off x="729360" y="1322280"/>
            <a:ext cx="7687080" cy="771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4C29A31-6B7E-4375-B0D3-EB2CA4CD4422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/>
          </p:nvPr>
        </p:nvSpPr>
        <p:spPr>
          <a:xfrm>
            <a:off x="45720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D7C6505-78FD-46CC-9862-6C55E8F96681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467388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C1FD23D-2909-4284-9CC3-F39EFD783D9D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/>
          </p:nvPr>
        </p:nvSpPr>
        <p:spPr>
          <a:xfrm>
            <a:off x="457200" y="2761200"/>
            <a:ext cx="822888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CF356D6-1464-4EA2-AD55-57FABEC1A15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888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/>
          </p:nvPr>
        </p:nvSpPr>
        <p:spPr>
          <a:xfrm>
            <a:off x="457200" y="2761200"/>
            <a:ext cx="822888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0813671-A9EC-4302-80B8-2674D43D9E36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/>
          </p:nvPr>
        </p:nvSpPr>
        <p:spPr>
          <a:xfrm>
            <a:off x="45720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PlaceHolder 5"/>
          <p:cNvSpPr>
            <a:spLocks noGrp="1"/>
          </p:cNvSpPr>
          <p:nvPr>
            <p:ph/>
          </p:nvPr>
        </p:nvSpPr>
        <p:spPr>
          <a:xfrm>
            <a:off x="467388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27AE5A1-ACF9-414D-A538-DB90318A059E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5"/>
          <p:cNvSpPr>
            <a:spLocks noGrp="1"/>
          </p:cNvSpPr>
          <p:nvPr>
            <p:ph/>
          </p:nvPr>
        </p:nvSpPr>
        <p:spPr>
          <a:xfrm>
            <a:off x="457200" y="276120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6"/>
          <p:cNvSpPr>
            <a:spLocks noGrp="1"/>
          </p:cNvSpPr>
          <p:nvPr>
            <p:ph/>
          </p:nvPr>
        </p:nvSpPr>
        <p:spPr>
          <a:xfrm>
            <a:off x="3239640" y="276120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7"/>
          <p:cNvSpPr>
            <a:spLocks noGrp="1"/>
          </p:cNvSpPr>
          <p:nvPr>
            <p:ph/>
          </p:nvPr>
        </p:nvSpPr>
        <p:spPr>
          <a:xfrm>
            <a:off x="6022080" y="276120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7C955D8-D459-4A1A-8F50-91793080FE1F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4458A5DD-2083-4A6F-BFF1-A37D06160AC1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2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888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19208099-7E95-48BE-9BD7-EDB6850B547E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888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F3464002-02DF-4CB7-97BF-11BA9BB7B244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8642B3AC-1305-4B9E-BF41-9F974B3987D0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7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18B1C88-7106-4C8C-8F2E-DCEEF1EC3515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F6DBBEC-1126-4A3F-954C-97F4E6966C37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PlaceHolder 1"/>
          <p:cNvSpPr>
            <a:spLocks noGrp="1"/>
          </p:cNvSpPr>
          <p:nvPr>
            <p:ph type="subTitle"/>
          </p:nvPr>
        </p:nvSpPr>
        <p:spPr>
          <a:xfrm>
            <a:off x="729360" y="1322280"/>
            <a:ext cx="7687080" cy="771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661083A-67AD-4C38-BFE4-48BEDDE2374D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2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3" name="PlaceHolder 4"/>
          <p:cNvSpPr>
            <a:spLocks noGrp="1"/>
          </p:cNvSpPr>
          <p:nvPr>
            <p:ph/>
          </p:nvPr>
        </p:nvSpPr>
        <p:spPr>
          <a:xfrm>
            <a:off x="45720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3B3638E6-E397-424A-A3EA-883434DB24BD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6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7" name="PlaceHolder 4"/>
          <p:cNvSpPr>
            <a:spLocks noGrp="1"/>
          </p:cNvSpPr>
          <p:nvPr>
            <p:ph/>
          </p:nvPr>
        </p:nvSpPr>
        <p:spPr>
          <a:xfrm>
            <a:off x="467388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4E5FD72C-F0C2-4ADE-BE3B-9AB1E74468AA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0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1" name="PlaceHolder 4"/>
          <p:cNvSpPr>
            <a:spLocks noGrp="1"/>
          </p:cNvSpPr>
          <p:nvPr>
            <p:ph/>
          </p:nvPr>
        </p:nvSpPr>
        <p:spPr>
          <a:xfrm>
            <a:off x="457200" y="2761200"/>
            <a:ext cx="822888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58395494-CD68-4C84-9684-49D325F8CC49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888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4" name="PlaceHolder 3"/>
          <p:cNvSpPr>
            <a:spLocks noGrp="1"/>
          </p:cNvSpPr>
          <p:nvPr>
            <p:ph/>
          </p:nvPr>
        </p:nvSpPr>
        <p:spPr>
          <a:xfrm>
            <a:off x="457200" y="2761200"/>
            <a:ext cx="822888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47032DA8-9AF3-480E-8991-D048111B0A99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7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8" name="PlaceHolder 4"/>
          <p:cNvSpPr>
            <a:spLocks noGrp="1"/>
          </p:cNvSpPr>
          <p:nvPr>
            <p:ph/>
          </p:nvPr>
        </p:nvSpPr>
        <p:spPr>
          <a:xfrm>
            <a:off x="45720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9" name="PlaceHolder 5"/>
          <p:cNvSpPr>
            <a:spLocks noGrp="1"/>
          </p:cNvSpPr>
          <p:nvPr>
            <p:ph/>
          </p:nvPr>
        </p:nvSpPr>
        <p:spPr>
          <a:xfrm>
            <a:off x="467388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C4A55423-04CD-473C-BCBA-A3624BD16E96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2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3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4" name="PlaceHolder 5"/>
          <p:cNvSpPr>
            <a:spLocks noGrp="1"/>
          </p:cNvSpPr>
          <p:nvPr>
            <p:ph/>
          </p:nvPr>
        </p:nvSpPr>
        <p:spPr>
          <a:xfrm>
            <a:off x="457200" y="276120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5" name="PlaceHolder 6"/>
          <p:cNvSpPr>
            <a:spLocks noGrp="1"/>
          </p:cNvSpPr>
          <p:nvPr>
            <p:ph/>
          </p:nvPr>
        </p:nvSpPr>
        <p:spPr>
          <a:xfrm>
            <a:off x="3239640" y="276120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6" name="PlaceHolder 7"/>
          <p:cNvSpPr>
            <a:spLocks noGrp="1"/>
          </p:cNvSpPr>
          <p:nvPr>
            <p:ph/>
          </p:nvPr>
        </p:nvSpPr>
        <p:spPr>
          <a:xfrm>
            <a:off x="6022080" y="2761200"/>
            <a:ext cx="264960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0D244CB7-8495-4587-B0CB-C2EE426A0C46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26471C47-EDA8-4CF3-A0FC-48454D77D808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subTitle"/>
          </p:nvPr>
        </p:nvSpPr>
        <p:spPr>
          <a:xfrm>
            <a:off x="729360" y="1322280"/>
            <a:ext cx="7687080" cy="771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8C1350A3-CD8E-4E61-ABB7-8950849E0721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45720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2751642E-19DF-4530-8901-EC4D14FF3708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4673880" y="276120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A702F71C-3218-4FAF-9AB5-DA5B0DBD38EC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467388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457200" y="2761200"/>
            <a:ext cx="822888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de-DE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29A3410A-EBC1-45C1-B38E-58715598DC77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/>
          <p:nvPr/>
        </p:nvSpPr>
        <p:spPr>
          <a:xfrm>
            <a:off x="0" y="0"/>
            <a:ext cx="9142920" cy="57168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de-DE" sz="1400" b="0" strike="noStrike" spc="-1">
              <a:solidFill>
                <a:srgbClr val="000000"/>
              </a:solidFill>
              <a:latin typeface="Arial"/>
              <a:ea typeface="Arial"/>
            </a:endParaRPr>
          </a:p>
        </p:txBody>
      </p:sp>
      <p:pic>
        <p:nvPicPr>
          <p:cNvPr id="11" name="Grafik 2"/>
          <p:cNvPicPr/>
          <p:nvPr/>
        </p:nvPicPr>
        <p:blipFill>
          <a:blip r:embed="rId14"/>
          <a:stretch/>
        </p:blipFill>
        <p:spPr>
          <a:xfrm>
            <a:off x="7179480" y="0"/>
            <a:ext cx="1904400" cy="571680"/>
          </a:xfrm>
          <a:prstGeom prst="rect">
            <a:avLst/>
          </a:prstGeom>
          <a:ln w="0">
            <a:noFill/>
          </a:ln>
        </p:spPr>
      </p:pic>
      <p:sp>
        <p:nvSpPr>
          <p:cNvPr id="2" name="Rechteck 1"/>
          <p:cNvSpPr/>
          <p:nvPr/>
        </p:nvSpPr>
        <p:spPr>
          <a:xfrm>
            <a:off x="729360" y="1145520"/>
            <a:ext cx="382680" cy="44640"/>
          </a:xfrm>
          <a:prstGeom prst="rect">
            <a:avLst/>
          </a:prstGeom>
          <a:solidFill>
            <a:srgbClr val="3F54C1"/>
          </a:solidFill>
          <a:ln>
            <a:solidFill>
              <a:srgbClr val="3F54C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720" rIns="90000" bIns="7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de-DE" sz="1400" b="0" strike="noStrike" spc="-1">
              <a:solidFill>
                <a:schemeClr val="lt1"/>
              </a:solidFill>
              <a:latin typeface="Source Sans 3"/>
              <a:ea typeface="Arial"/>
            </a:endParaRPr>
          </a:p>
        </p:txBody>
      </p:sp>
      <p:sp>
        <p:nvSpPr>
          <p:cNvPr id="3" name="Rechteck 9"/>
          <p:cNvSpPr/>
          <p:nvPr/>
        </p:nvSpPr>
        <p:spPr>
          <a:xfrm>
            <a:off x="1113120" y="1145520"/>
            <a:ext cx="382680" cy="44640"/>
          </a:xfrm>
          <a:prstGeom prst="rect">
            <a:avLst/>
          </a:prstGeom>
          <a:solidFill>
            <a:srgbClr val="FD7F79"/>
          </a:solidFill>
          <a:ln>
            <a:solidFill>
              <a:srgbClr val="FD7F7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720" rIns="90000" bIns="7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de-DE" sz="1400" b="0" strike="noStrike" spc="-1">
              <a:solidFill>
                <a:schemeClr val="lt1"/>
              </a:solidFill>
              <a:latin typeface="Source Sans 3"/>
              <a:ea typeface="Arial"/>
            </a:endParaRPr>
          </a:p>
        </p:txBody>
      </p:sp>
      <p:sp>
        <p:nvSpPr>
          <p:cNvPr id="4" name="Rechteck 16"/>
          <p:cNvSpPr/>
          <p:nvPr/>
        </p:nvSpPr>
        <p:spPr>
          <a:xfrm>
            <a:off x="1496880" y="1146960"/>
            <a:ext cx="382680" cy="44640"/>
          </a:xfrm>
          <a:prstGeom prst="rect">
            <a:avLst/>
          </a:prstGeom>
          <a:solidFill>
            <a:srgbClr val="FFE369"/>
          </a:solidFill>
          <a:ln>
            <a:solidFill>
              <a:srgbClr val="FFE36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720" rIns="90000" bIns="7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de-DE" sz="1400" b="0" strike="noStrike" spc="-1">
              <a:solidFill>
                <a:schemeClr val="lt1"/>
              </a:solidFill>
              <a:latin typeface="Source Sans 3"/>
              <a:ea typeface="Arial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729360" y="3899880"/>
            <a:ext cx="3239280" cy="109656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de-DE" sz="1400" b="0" strike="noStrike" spc="-1">
              <a:solidFill>
                <a:schemeClr val="lt1"/>
              </a:solidFill>
              <a:latin typeface="Source Sans 3"/>
              <a:ea typeface="Arial"/>
            </a:endParaRPr>
          </a:p>
        </p:txBody>
      </p:sp>
      <p:pic>
        <p:nvPicPr>
          <p:cNvPr id="6" name="Grafik 3"/>
          <p:cNvPicPr/>
          <p:nvPr/>
        </p:nvPicPr>
        <p:blipFill>
          <a:blip r:embed="rId15"/>
          <a:stretch/>
        </p:blipFill>
        <p:spPr>
          <a:xfrm>
            <a:off x="723960" y="3899880"/>
            <a:ext cx="3239280" cy="1096560"/>
          </a:xfrm>
          <a:prstGeom prst="rect">
            <a:avLst/>
          </a:prstGeom>
          <a:ln w="0">
            <a:noFill/>
          </a:ln>
        </p:spPr>
      </p:pic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Format des Titeltextes durch Klicken bearbeiten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888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Siebte Gliederungsebene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sldNum" idx="1"/>
          </p:nvPr>
        </p:nvSpPr>
        <p:spPr>
          <a:xfrm>
            <a:off x="8536320" y="4749840"/>
            <a:ext cx="547560" cy="392400"/>
          </a:xfrm>
          <a:prstGeom prst="rect">
            <a:avLst/>
          </a:prstGeom>
          <a:noFill/>
          <a:ln w="0">
            <a:noFill/>
          </a:ln>
        </p:spPr>
        <p:txBody>
          <a:bodyPr lIns="90000" tIns="91440" rIns="90000" bIns="9144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de-DE" sz="1000" b="0" strike="noStrike" spc="-1">
                <a:solidFill>
                  <a:srgbClr val="1A1A1A"/>
                </a:solidFill>
                <a:latin typeface="Source Sans 3"/>
                <a:ea typeface="Lato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7046CD6-CC75-40E3-8A89-5C2C7FAD9CB9}" type="slidenum">
              <a:rPr lang="de-DE" sz="1000" b="0" strike="noStrike" spc="-1">
                <a:solidFill>
                  <a:srgbClr val="1A1A1A"/>
                </a:solidFill>
                <a:latin typeface="Source Sans 3"/>
                <a:ea typeface="Lato"/>
              </a:rPr>
              <a:t>‹Nr.›</a:t>
            </a:fld>
            <a:endParaRPr lang="de-DE" sz="10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54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10;p21"/>
          <p:cNvSpPr/>
          <p:nvPr/>
        </p:nvSpPr>
        <p:spPr>
          <a:xfrm>
            <a:off x="0" y="0"/>
            <a:ext cx="9142920" cy="57168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de-DE" sz="1400" b="0" strike="noStrike" spc="-1">
              <a:solidFill>
                <a:srgbClr val="000000"/>
              </a:solidFill>
              <a:latin typeface="Arial"/>
              <a:ea typeface="Arial"/>
            </a:endParaRPr>
          </a:p>
        </p:txBody>
      </p:sp>
      <p:pic>
        <p:nvPicPr>
          <p:cNvPr id="47" name="Grafik 2"/>
          <p:cNvPicPr/>
          <p:nvPr/>
        </p:nvPicPr>
        <p:blipFill>
          <a:blip r:embed="rId14"/>
          <a:stretch/>
        </p:blipFill>
        <p:spPr>
          <a:xfrm>
            <a:off x="7179480" y="0"/>
            <a:ext cx="1904400" cy="571680"/>
          </a:xfrm>
          <a:prstGeom prst="rect">
            <a:avLst/>
          </a:prstGeom>
          <a:ln w="0">
            <a:noFill/>
          </a:ln>
        </p:spPr>
      </p:pic>
      <p:grpSp>
        <p:nvGrpSpPr>
          <p:cNvPr id="48" name="Google Shape;35;p23"/>
          <p:cNvGrpSpPr/>
          <p:nvPr/>
        </p:nvGrpSpPr>
        <p:grpSpPr>
          <a:xfrm>
            <a:off x="530280" y="1206360"/>
            <a:ext cx="1342080" cy="16560"/>
            <a:chOff x="530280" y="1206360"/>
            <a:chExt cx="1342080" cy="16560"/>
          </a:xfrm>
        </p:grpSpPr>
        <p:sp>
          <p:nvSpPr>
            <p:cNvPr id="49" name="Google Shape;36;p23"/>
            <p:cNvSpPr/>
            <p:nvPr/>
          </p:nvSpPr>
          <p:spPr>
            <a:xfrm rot="16200000">
              <a:off x="1380600" y="731160"/>
              <a:ext cx="16560" cy="96660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91440" rIns="90000" bIns="91440" anchor="ctr">
              <a:no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endParaRPr lang="de-DE" sz="1400" b="0" strike="noStrike" spc="-1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50" name="Google Shape;37;p23"/>
            <p:cNvSpPr/>
            <p:nvPr/>
          </p:nvSpPr>
          <p:spPr>
            <a:xfrm rot="16200000">
              <a:off x="1009440" y="727200"/>
              <a:ext cx="16560" cy="97488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91440" rIns="90000" bIns="91440" anchor="ctr">
              <a:no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endParaRPr lang="de-DE" sz="1400" b="0" strike="noStrike" spc="-1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51" name="PlaceHolder 1"/>
          <p:cNvSpPr>
            <a:spLocks noGrp="1"/>
          </p:cNvSpPr>
          <p:nvPr>
            <p:ph type="sldNum" idx="2"/>
          </p:nvPr>
        </p:nvSpPr>
        <p:spPr>
          <a:xfrm>
            <a:off x="8536320" y="4749840"/>
            <a:ext cx="547560" cy="392400"/>
          </a:xfrm>
          <a:prstGeom prst="rect">
            <a:avLst/>
          </a:prstGeom>
          <a:noFill/>
          <a:ln w="0">
            <a:noFill/>
          </a:ln>
        </p:spPr>
        <p:txBody>
          <a:bodyPr lIns="90000" tIns="91440" rIns="90000" bIns="9144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de-DE" sz="1000" b="0" strike="noStrike" spc="-1">
                <a:solidFill>
                  <a:schemeClr val="lt1"/>
                </a:solidFill>
                <a:latin typeface="Source Sans 3"/>
                <a:ea typeface="Lato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20B0A852-6A8C-4C10-A205-36646FDA7061}" type="slidenum">
              <a:rPr lang="de-DE" sz="1000" b="0" strike="noStrike" spc="-1">
                <a:solidFill>
                  <a:schemeClr val="lt1"/>
                </a:solidFill>
                <a:latin typeface="Source Sans 3"/>
                <a:ea typeface="Lato"/>
              </a:rPr>
              <a:t>‹Nr.›</a:t>
            </a:fld>
            <a:endParaRPr lang="de-DE" sz="1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de-DE" sz="4400" b="0" strike="noStrike" spc="-1">
                <a:solidFill>
                  <a:srgbClr val="000000"/>
                </a:solidFill>
                <a:latin typeface="Arial"/>
              </a:rPr>
              <a:t>Format des Titeltextes durch Klicken bearbeiten</a:t>
            </a: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marL="414720" indent="-31104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</a:p>
          <a:p>
            <a:pPr marL="829440" lvl="1" indent="-31104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Zweite Gliederungsebene</a:t>
            </a:r>
          </a:p>
          <a:p>
            <a:pPr marL="1244160" lvl="2" indent="-27648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solidFill>
                  <a:srgbClr val="000000"/>
                </a:solidFill>
                <a:latin typeface="Arial"/>
              </a:rPr>
              <a:t>Dritte Gliederungsebene</a:t>
            </a:r>
          </a:p>
          <a:p>
            <a:pPr marL="1658880" lvl="3" indent="-20736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Vierte Gliederungsebene</a:t>
            </a:r>
          </a:p>
          <a:p>
            <a:pPr marL="2073600" lvl="4" indent="-20736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Fünfte Gliederungsebene</a:t>
            </a:r>
          </a:p>
          <a:p>
            <a:pPr marL="2488320" lvl="5" indent="-20736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Sechste Gliederungsebene</a:t>
            </a:r>
          </a:p>
          <a:p>
            <a:pPr marL="2903040" lvl="6" indent="-20736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7F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10;p21"/>
          <p:cNvSpPr/>
          <p:nvPr/>
        </p:nvSpPr>
        <p:spPr>
          <a:xfrm>
            <a:off x="0" y="0"/>
            <a:ext cx="9142920" cy="57168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de-DE" sz="1400" b="0" strike="noStrike" spc="-1">
              <a:solidFill>
                <a:srgbClr val="000000"/>
              </a:solidFill>
              <a:latin typeface="Arial"/>
              <a:ea typeface="Arial"/>
            </a:endParaRPr>
          </a:p>
        </p:txBody>
      </p:sp>
      <p:pic>
        <p:nvPicPr>
          <p:cNvPr id="91" name="Grafik 2"/>
          <p:cNvPicPr/>
          <p:nvPr/>
        </p:nvPicPr>
        <p:blipFill>
          <a:blip r:embed="rId14"/>
          <a:stretch/>
        </p:blipFill>
        <p:spPr>
          <a:xfrm>
            <a:off x="7179480" y="0"/>
            <a:ext cx="1904400" cy="571680"/>
          </a:xfrm>
          <a:prstGeom prst="rect">
            <a:avLst/>
          </a:prstGeom>
          <a:ln w="0">
            <a:noFill/>
          </a:ln>
        </p:spPr>
      </p:pic>
      <p:grpSp>
        <p:nvGrpSpPr>
          <p:cNvPr id="92" name="Google Shape;35;p23"/>
          <p:cNvGrpSpPr/>
          <p:nvPr/>
        </p:nvGrpSpPr>
        <p:grpSpPr>
          <a:xfrm>
            <a:off x="530280" y="1206360"/>
            <a:ext cx="1342080" cy="16560"/>
            <a:chOff x="530280" y="1206360"/>
            <a:chExt cx="1342080" cy="16560"/>
          </a:xfrm>
        </p:grpSpPr>
        <p:sp>
          <p:nvSpPr>
            <p:cNvPr id="93" name="Google Shape;36;p23"/>
            <p:cNvSpPr/>
            <p:nvPr/>
          </p:nvSpPr>
          <p:spPr>
            <a:xfrm rot="16200000">
              <a:off x="1380600" y="731160"/>
              <a:ext cx="16560" cy="96660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91440" rIns="90000" bIns="91440" anchor="ctr">
              <a:no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endParaRPr lang="de-DE" sz="1400" b="0" strike="noStrike" spc="-1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94" name="Google Shape;37;p23"/>
            <p:cNvSpPr/>
            <p:nvPr/>
          </p:nvSpPr>
          <p:spPr>
            <a:xfrm rot="16200000">
              <a:off x="1009440" y="727200"/>
              <a:ext cx="16560" cy="97488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91440" rIns="90000" bIns="91440" anchor="ctr">
              <a:no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endParaRPr lang="de-DE" sz="1400" b="0" strike="noStrike" spc="-1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95" name="PlaceHolder 1"/>
          <p:cNvSpPr>
            <a:spLocks noGrp="1"/>
          </p:cNvSpPr>
          <p:nvPr>
            <p:ph type="sldNum" idx="3"/>
          </p:nvPr>
        </p:nvSpPr>
        <p:spPr>
          <a:xfrm>
            <a:off x="8536320" y="4749840"/>
            <a:ext cx="547560" cy="392400"/>
          </a:xfrm>
          <a:prstGeom prst="rect">
            <a:avLst/>
          </a:prstGeom>
          <a:noFill/>
          <a:ln w="0">
            <a:noFill/>
          </a:ln>
        </p:spPr>
        <p:txBody>
          <a:bodyPr lIns="90000" tIns="91440" rIns="90000" bIns="9144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de-DE" sz="1000" b="0" strike="noStrike" spc="-1">
                <a:solidFill>
                  <a:schemeClr val="lt1"/>
                </a:solidFill>
                <a:latin typeface="Source Sans 3"/>
                <a:ea typeface="Lato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8E0CE42-9920-4D27-B85B-4203CEC035C8}" type="slidenum">
              <a:rPr lang="de-DE" sz="1000" b="0" strike="noStrike" spc="-1">
                <a:solidFill>
                  <a:schemeClr val="lt1"/>
                </a:solidFill>
                <a:latin typeface="Source Sans 3"/>
                <a:ea typeface="Lato"/>
              </a:rPr>
              <a:t>‹Nr.›</a:t>
            </a:fld>
            <a:endParaRPr lang="de-DE" sz="1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de-DE" sz="4400" b="0" strike="noStrike" spc="-1">
                <a:solidFill>
                  <a:srgbClr val="000000"/>
                </a:solidFill>
                <a:latin typeface="Arial"/>
              </a:rPr>
              <a:t>Format des Titeltextes durch Klicken bearbeiten</a:t>
            </a: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marL="414720" indent="-31104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</a:p>
          <a:p>
            <a:pPr marL="829440" lvl="1" indent="-31104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Zweite Gliederungsebene</a:t>
            </a:r>
          </a:p>
          <a:p>
            <a:pPr marL="1244160" lvl="2" indent="-27648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solidFill>
                  <a:srgbClr val="000000"/>
                </a:solidFill>
                <a:latin typeface="Arial"/>
              </a:rPr>
              <a:t>Dritte Gliederungsebene</a:t>
            </a:r>
          </a:p>
          <a:p>
            <a:pPr marL="1658880" lvl="3" indent="-20736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Vierte Gliederungsebene</a:t>
            </a:r>
          </a:p>
          <a:p>
            <a:pPr marL="2073600" lvl="4" indent="-20736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Fünfte Gliederungsebene</a:t>
            </a:r>
          </a:p>
          <a:p>
            <a:pPr marL="2488320" lvl="5" indent="-20736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Sechste Gliederungsebene</a:t>
            </a:r>
          </a:p>
          <a:p>
            <a:pPr marL="2903040" lvl="6" indent="-20736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10;p21"/>
          <p:cNvSpPr/>
          <p:nvPr/>
        </p:nvSpPr>
        <p:spPr>
          <a:xfrm>
            <a:off x="0" y="0"/>
            <a:ext cx="9142920" cy="57168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>
            <a:noAutofit/>
          </a:bodyPr>
          <a:lstStyle/>
          <a:p>
            <a:pPr>
              <a:lnSpc>
                <a:spcPct val="100000"/>
              </a:lnSpc>
            </a:pPr>
            <a:endParaRPr lang="de-DE" sz="1400" b="0" strike="noStrike" spc="-1">
              <a:solidFill>
                <a:srgbClr val="000000"/>
              </a:solidFill>
              <a:latin typeface="Arial"/>
              <a:ea typeface="Arial"/>
            </a:endParaRPr>
          </a:p>
        </p:txBody>
      </p:sp>
      <p:pic>
        <p:nvPicPr>
          <p:cNvPr id="312" name="Grafik 2"/>
          <p:cNvPicPr/>
          <p:nvPr/>
        </p:nvPicPr>
        <p:blipFill>
          <a:blip r:embed="rId14"/>
          <a:stretch/>
        </p:blipFill>
        <p:spPr>
          <a:xfrm>
            <a:off x="7179480" y="0"/>
            <a:ext cx="1904400" cy="571680"/>
          </a:xfrm>
          <a:prstGeom prst="rect">
            <a:avLst/>
          </a:prstGeom>
          <a:ln w="0">
            <a:noFill/>
          </a:ln>
        </p:spPr>
      </p:pic>
      <p:sp>
        <p:nvSpPr>
          <p:cNvPr id="313" name="Rechteck 1"/>
          <p:cNvSpPr/>
          <p:nvPr/>
        </p:nvSpPr>
        <p:spPr>
          <a:xfrm>
            <a:off x="729360" y="1145520"/>
            <a:ext cx="382680" cy="44640"/>
          </a:xfrm>
          <a:prstGeom prst="rect">
            <a:avLst/>
          </a:prstGeom>
          <a:solidFill>
            <a:srgbClr val="3F54C1"/>
          </a:solidFill>
          <a:ln>
            <a:solidFill>
              <a:srgbClr val="3F54C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720" rIns="90000" bIns="720" anchor="ctr">
            <a:noAutofit/>
          </a:bodyPr>
          <a:lstStyle/>
          <a:p>
            <a:pPr>
              <a:lnSpc>
                <a:spcPct val="100000"/>
              </a:lnSpc>
            </a:pPr>
            <a:endParaRPr lang="de-DE" sz="1400" b="0" strike="noStrike" spc="-1">
              <a:solidFill>
                <a:schemeClr val="lt1"/>
              </a:solidFill>
              <a:latin typeface="Source Sans 3"/>
              <a:ea typeface="Arial"/>
            </a:endParaRPr>
          </a:p>
        </p:txBody>
      </p:sp>
      <p:sp>
        <p:nvSpPr>
          <p:cNvPr id="314" name="Rechteck 9"/>
          <p:cNvSpPr/>
          <p:nvPr/>
        </p:nvSpPr>
        <p:spPr>
          <a:xfrm>
            <a:off x="1113120" y="1145520"/>
            <a:ext cx="382680" cy="44640"/>
          </a:xfrm>
          <a:prstGeom prst="rect">
            <a:avLst/>
          </a:prstGeom>
          <a:solidFill>
            <a:srgbClr val="FD7F79"/>
          </a:solidFill>
          <a:ln>
            <a:solidFill>
              <a:srgbClr val="FD7F7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720" rIns="90000" bIns="720" anchor="ctr">
            <a:noAutofit/>
          </a:bodyPr>
          <a:lstStyle/>
          <a:p>
            <a:pPr>
              <a:lnSpc>
                <a:spcPct val="100000"/>
              </a:lnSpc>
            </a:pPr>
            <a:endParaRPr lang="de-DE" sz="1400" b="0" strike="noStrike" spc="-1">
              <a:solidFill>
                <a:schemeClr val="lt1"/>
              </a:solidFill>
              <a:latin typeface="Source Sans 3"/>
              <a:ea typeface="Arial"/>
            </a:endParaRPr>
          </a:p>
        </p:txBody>
      </p:sp>
      <p:sp>
        <p:nvSpPr>
          <p:cNvPr id="315" name="Rechteck 16"/>
          <p:cNvSpPr/>
          <p:nvPr/>
        </p:nvSpPr>
        <p:spPr>
          <a:xfrm>
            <a:off x="1496880" y="1146960"/>
            <a:ext cx="382680" cy="44640"/>
          </a:xfrm>
          <a:prstGeom prst="rect">
            <a:avLst/>
          </a:prstGeom>
          <a:solidFill>
            <a:srgbClr val="FFE369"/>
          </a:solidFill>
          <a:ln>
            <a:solidFill>
              <a:srgbClr val="FFE36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720" rIns="90000" bIns="720" anchor="ctr">
            <a:noAutofit/>
          </a:bodyPr>
          <a:lstStyle/>
          <a:p>
            <a:pPr>
              <a:lnSpc>
                <a:spcPct val="100000"/>
              </a:lnSpc>
            </a:pPr>
            <a:endParaRPr lang="de-DE" sz="1400" b="0" strike="noStrike" spc="-1">
              <a:solidFill>
                <a:schemeClr val="lt1"/>
              </a:solidFill>
              <a:latin typeface="Source Sans 3"/>
              <a:ea typeface="Arial"/>
            </a:endParaRPr>
          </a:p>
        </p:txBody>
      </p:sp>
      <p:sp>
        <p:nvSpPr>
          <p:cNvPr id="316" name="Rechteck 4"/>
          <p:cNvSpPr/>
          <p:nvPr/>
        </p:nvSpPr>
        <p:spPr>
          <a:xfrm>
            <a:off x="729360" y="3899880"/>
            <a:ext cx="3239280" cy="109656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de-DE" sz="1400" b="0" strike="noStrike" spc="-1">
              <a:solidFill>
                <a:schemeClr val="lt1"/>
              </a:solidFill>
              <a:latin typeface="Source Sans 3"/>
              <a:ea typeface="Arial"/>
            </a:endParaRPr>
          </a:p>
        </p:txBody>
      </p:sp>
      <p:pic>
        <p:nvPicPr>
          <p:cNvPr id="317" name="Grafik 3"/>
          <p:cNvPicPr/>
          <p:nvPr/>
        </p:nvPicPr>
        <p:blipFill>
          <a:blip r:embed="rId15"/>
          <a:stretch/>
        </p:blipFill>
        <p:spPr>
          <a:xfrm>
            <a:off x="723960" y="3899880"/>
            <a:ext cx="3239280" cy="1096560"/>
          </a:xfrm>
          <a:prstGeom prst="rect">
            <a:avLst/>
          </a:prstGeom>
          <a:ln w="0">
            <a:noFill/>
          </a:ln>
        </p:spPr>
      </p:pic>
      <p:sp>
        <p:nvSpPr>
          <p:cNvPr id="318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16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Format des Titeltextes durch Klicken bearbeiten</a:t>
            </a:r>
          </a:p>
        </p:txBody>
      </p:sp>
      <p:sp>
        <p:nvSpPr>
          <p:cNvPr id="31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888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Siebte Gliederungsebene</a:t>
            </a:r>
          </a:p>
        </p:txBody>
      </p:sp>
      <p:sp>
        <p:nvSpPr>
          <p:cNvPr id="320" name="PlaceHolder 3"/>
          <p:cNvSpPr>
            <a:spLocks noGrp="1"/>
          </p:cNvSpPr>
          <p:nvPr>
            <p:ph type="sldNum" idx="8"/>
          </p:nvPr>
        </p:nvSpPr>
        <p:spPr>
          <a:xfrm>
            <a:off x="8536320" y="4749840"/>
            <a:ext cx="547560" cy="392400"/>
          </a:xfrm>
          <a:prstGeom prst="rect">
            <a:avLst/>
          </a:prstGeom>
          <a:noFill/>
          <a:ln w="0">
            <a:noFill/>
          </a:ln>
        </p:spPr>
        <p:txBody>
          <a:bodyPr lIns="90000" tIns="91440" rIns="90000" bIns="9144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de-DE" sz="1000" b="0" strike="noStrike" spc="-1">
                <a:solidFill>
                  <a:srgbClr val="1A1A1A"/>
                </a:solidFill>
                <a:latin typeface="Source Sans 3"/>
                <a:ea typeface="Lato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C6C2930-F96A-4145-93DF-76B38E979DF6}" type="slidenum">
              <a:rPr lang="de-DE" sz="1000" b="0" strike="noStrike" spc="-1">
                <a:solidFill>
                  <a:srgbClr val="1A1A1A"/>
                </a:solidFill>
                <a:latin typeface="Source Sans 3"/>
                <a:ea typeface="Lato"/>
              </a:rPr>
              <a:t>‹Nr.›</a:t>
            </a:fld>
            <a:endParaRPr lang="de-DE" sz="10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sa/4.0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080" cy="746280"/>
          </a:xfrm>
          <a:prstGeom prst="rect">
            <a:avLst/>
          </a:prstGeom>
          <a:noFill/>
          <a:ln w="0">
            <a:noFill/>
          </a:ln>
        </p:spPr>
        <p:txBody>
          <a:bodyPr lIns="0" tIns="91440" rIns="0" bIns="91440" anchor="t">
            <a:normAutofit fontScale="90000"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4200" b="1" strike="noStrike" spc="-1" dirty="0">
                <a:solidFill>
                  <a:schemeClr val="dk2"/>
                </a:solidFill>
                <a:latin typeface="Source Sans Pro"/>
                <a:ea typeface="Raleway"/>
              </a:rPr>
              <a:t>Gemeinsam gegen Hass im Netz</a:t>
            </a:r>
            <a:endParaRPr lang="de-DE" sz="4200" b="0" strike="noStrike" spc="-1" dirty="0">
              <a:solidFill>
                <a:srgbClr val="000000"/>
              </a:solidFill>
              <a:latin typeface="Source Sans Pro"/>
            </a:endParaRPr>
          </a:p>
        </p:txBody>
      </p:sp>
      <p:sp>
        <p:nvSpPr>
          <p:cNvPr id="364" name="PlaceHolder 2"/>
          <p:cNvSpPr>
            <a:spLocks noGrp="1"/>
          </p:cNvSpPr>
          <p:nvPr>
            <p:ph type="subTitle"/>
          </p:nvPr>
        </p:nvSpPr>
        <p:spPr>
          <a:xfrm>
            <a:off x="557408" y="3173040"/>
            <a:ext cx="7859392" cy="540000"/>
          </a:xfrm>
          <a:prstGeom prst="rect">
            <a:avLst/>
          </a:prstGeom>
          <a:noFill/>
          <a:ln w="0">
            <a:noFill/>
          </a:ln>
        </p:spPr>
        <p:txBody>
          <a:bodyPr lIns="0" tIns="91440" rIns="0" bIns="91440" anchor="t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1600" b="0" strike="noStrike" spc="-1" dirty="0">
                <a:solidFill>
                  <a:schemeClr val="accent1"/>
                </a:solidFill>
                <a:latin typeface="Source Sans Pro"/>
                <a:ea typeface="Lato"/>
              </a:rPr>
              <a:t>GMK im Kompetenznetzwerk gegen Hass im Netz | Methoden | 2024</a:t>
            </a:r>
            <a:endParaRPr lang="de-DE" sz="1600" b="0" strike="noStrike" spc="-1" dirty="0">
              <a:solidFill>
                <a:srgbClr val="000000"/>
              </a:solidFill>
              <a:latin typeface="Source Sans Pro"/>
            </a:endParaRPr>
          </a:p>
        </p:txBody>
      </p:sp>
      <p:sp>
        <p:nvSpPr>
          <p:cNvPr id="365" name="Google Shape;107;p1"/>
          <p:cNvSpPr/>
          <p:nvPr/>
        </p:nvSpPr>
        <p:spPr>
          <a:xfrm>
            <a:off x="676405" y="2247840"/>
            <a:ext cx="7740035" cy="746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de-DE" sz="3200" b="0" strike="noStrike" spc="-1" dirty="0">
                <a:solidFill>
                  <a:schemeClr val="dk2"/>
                </a:solidFill>
                <a:latin typeface="Source Sans Pro"/>
                <a:ea typeface="Raleway"/>
              </a:rPr>
              <a:t>Praxismethode: „Ich (nicht)!“</a:t>
            </a:r>
            <a:endParaRPr lang="de-DE" sz="3200" b="0" strike="noStrike" spc="-1" dirty="0">
              <a:solidFill>
                <a:srgbClr val="000000"/>
              </a:solidFill>
              <a:latin typeface="Source Sans Pro"/>
            </a:endParaRPr>
          </a:p>
        </p:txBody>
      </p:sp>
      <p:pic>
        <p:nvPicPr>
          <p:cNvPr id="5" name="Grafik 1">
            <a:extLst>
              <a:ext uri="{FF2B5EF4-FFF2-40B4-BE49-F238E27FC236}">
                <a16:creationId xmlns:a16="http://schemas.microsoft.com/office/drawing/2014/main" id="{4AB6B4DA-A031-41D0-B9F1-4409B62591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957" y="4663952"/>
            <a:ext cx="932929" cy="307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6C249DA3-9E37-4693-A7F6-82F448DAAD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568" y="4609770"/>
            <a:ext cx="4014586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49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49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49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49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49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49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49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49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49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49938" algn="l"/>
              </a:tabLst>
            </a:pPr>
            <a:r>
              <a:rPr kumimoji="0" lang="de-DE" altLang="de-DE" sz="7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Source Sans 3" panose="020B0303030403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Diese Praxismethode steht zur Nutzung unter </a:t>
            </a:r>
            <a:r>
              <a:rPr kumimoji="0" lang="de-DE" altLang="de-DE" sz="7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Source Sans 3" panose="020B0303030403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4" tooltip="https://creativecommons.org/licenses/by-nc-sa/4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 Bedingungen</a:t>
            </a:r>
            <a:r>
              <a:rPr kumimoji="0" lang="de-DE" altLang="de-DE" sz="7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Source Sans 3" panose="020B0303030403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(Namensnennung - Weitergabe unter gleichen Bedingungen) zur Verfügung. Die Namensnennung sollte erfolgen: „Praxismethode: [Titel des Dokumentes] – GMK“.</a:t>
            </a:r>
            <a:endParaRPr kumimoji="0" lang="de-DE" altLang="de-DE" sz="16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PlaceHolder 1"/>
          <p:cNvSpPr>
            <a:spLocks noGrp="1"/>
          </p:cNvSpPr>
          <p:nvPr>
            <p:ph type="title"/>
          </p:nvPr>
        </p:nvSpPr>
        <p:spPr>
          <a:xfrm>
            <a:off x="728280" y="1322280"/>
            <a:ext cx="7687440" cy="1517400"/>
          </a:xfrm>
          <a:prstGeom prst="rect">
            <a:avLst/>
          </a:prstGeom>
          <a:noFill/>
          <a:ln w="0">
            <a:noFill/>
          </a:ln>
        </p:spPr>
        <p:txBody>
          <a:bodyPr lIns="90000" tIns="91440" rIns="9000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3600" b="1" strike="noStrike" spc="-1" dirty="0">
                <a:solidFill>
                  <a:schemeClr val="lt1"/>
                </a:solidFill>
                <a:latin typeface="Source Sans Pro"/>
                <a:ea typeface="Raleway"/>
              </a:rPr>
              <a:t>Wer kocht </a:t>
            </a:r>
            <a:r>
              <a:rPr lang="de-DE" sz="3600" b="1" u="sng" strike="noStrike" spc="-1" dirty="0">
                <a:solidFill>
                  <a:schemeClr val="lt1"/>
                </a:solidFill>
                <a:latin typeface="Source Sans Pro"/>
                <a:ea typeface="Raleway"/>
              </a:rPr>
              <a:t>nicht</a:t>
            </a:r>
            <a:r>
              <a:rPr lang="de-DE" sz="3600" b="1" strike="noStrike" spc="-1" dirty="0">
                <a:solidFill>
                  <a:schemeClr val="lt1"/>
                </a:solidFill>
                <a:latin typeface="Source Sans Pro"/>
                <a:ea typeface="Raleway"/>
              </a:rPr>
              <a:t> gerne?</a:t>
            </a:r>
            <a:endParaRPr lang="de-DE" sz="3600" b="0" strike="noStrike" spc="-1" dirty="0">
              <a:solidFill>
                <a:srgbClr val="000000"/>
              </a:solidFill>
              <a:latin typeface="Source Sans Pro"/>
            </a:endParaRPr>
          </a:p>
        </p:txBody>
      </p:sp>
      <p:sp>
        <p:nvSpPr>
          <p:cNvPr id="369" name="PlaceHolder 2"/>
          <p:cNvSpPr>
            <a:spLocks noGrp="1"/>
          </p:cNvSpPr>
          <p:nvPr>
            <p:ph type="sldNum" idx="13"/>
          </p:nvPr>
        </p:nvSpPr>
        <p:spPr>
          <a:xfrm>
            <a:off x="8536320" y="4749840"/>
            <a:ext cx="547560" cy="392400"/>
          </a:xfrm>
          <a:prstGeom prst="rect">
            <a:avLst/>
          </a:prstGeom>
          <a:noFill/>
          <a:ln w="0">
            <a:noFill/>
          </a:ln>
        </p:spPr>
        <p:txBody>
          <a:bodyPr lIns="90000" tIns="91440" rIns="90000" bIns="9144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de-DE" sz="1000" b="1" strike="noStrike" spc="-1">
                <a:solidFill>
                  <a:schemeClr val="lt1"/>
                </a:solidFill>
                <a:latin typeface="Source Sans Pro"/>
                <a:ea typeface="Lato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74D14F8-F18A-43EF-BE98-26AFFB309E66}" type="slidenum">
              <a:rPr lang="de-DE" sz="1000" b="1" strike="noStrike" spc="-1">
                <a:solidFill>
                  <a:schemeClr val="lt1"/>
                </a:solidFill>
                <a:latin typeface="Source Sans Pro"/>
                <a:ea typeface="Lato"/>
              </a:rPr>
              <a:t>10</a:t>
            </a:fld>
            <a:endParaRPr lang="de-DE" sz="1000" b="0" strike="noStrike" spc="-1">
              <a:solidFill>
                <a:srgbClr val="000000"/>
              </a:solidFill>
              <a:latin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1605179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440" cy="1517400"/>
          </a:xfrm>
          <a:prstGeom prst="rect">
            <a:avLst/>
          </a:prstGeom>
          <a:noFill/>
          <a:ln w="0">
            <a:noFill/>
          </a:ln>
        </p:spPr>
        <p:txBody>
          <a:bodyPr lIns="90000" tIns="91440" rIns="9000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3600" b="1" strike="noStrike" spc="-1" dirty="0">
                <a:solidFill>
                  <a:schemeClr val="lt1"/>
                </a:solidFill>
                <a:latin typeface="Source Sans Pro"/>
                <a:ea typeface="Raleway"/>
              </a:rPr>
              <a:t>Spiel: Ich (nicht)!</a:t>
            </a:r>
            <a:endParaRPr lang="de-DE" sz="3600" b="0" strike="noStrike" spc="-1" dirty="0">
              <a:solidFill>
                <a:srgbClr val="000000"/>
              </a:solidFill>
              <a:latin typeface="Source Sans Pro"/>
            </a:endParaRPr>
          </a:p>
        </p:txBody>
      </p:sp>
      <p:sp>
        <p:nvSpPr>
          <p:cNvPr id="367" name="PlaceHolder 2"/>
          <p:cNvSpPr>
            <a:spLocks noGrp="1"/>
          </p:cNvSpPr>
          <p:nvPr>
            <p:ph type="sldNum" idx="12"/>
          </p:nvPr>
        </p:nvSpPr>
        <p:spPr>
          <a:xfrm>
            <a:off x="8536320" y="4749840"/>
            <a:ext cx="547560" cy="392400"/>
          </a:xfrm>
          <a:prstGeom prst="rect">
            <a:avLst/>
          </a:prstGeom>
          <a:noFill/>
          <a:ln w="0">
            <a:noFill/>
          </a:ln>
        </p:spPr>
        <p:txBody>
          <a:bodyPr lIns="90000" tIns="91440" rIns="90000" bIns="9144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de-DE" sz="1000" b="1" strike="noStrike" spc="-1">
                <a:solidFill>
                  <a:schemeClr val="lt1"/>
                </a:solidFill>
                <a:latin typeface="Source Sans Pro"/>
                <a:ea typeface="Lato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BF350B0-A6F8-47D7-BE06-90FC6DEF75A0}" type="slidenum">
              <a:rPr lang="de-DE" sz="1000" b="1" strike="noStrike" spc="-1">
                <a:solidFill>
                  <a:schemeClr val="lt1"/>
                </a:solidFill>
                <a:latin typeface="Source Sans Pro"/>
                <a:ea typeface="Lato"/>
              </a:rPr>
              <a:t>2</a:t>
            </a:fld>
            <a:endParaRPr lang="de-DE" sz="1000" b="0" strike="noStrike" spc="-1">
              <a:solidFill>
                <a:srgbClr val="000000"/>
              </a:solidFill>
              <a:latin typeface="Source Sans Pr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PlaceHolder 1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440" cy="1517400"/>
          </a:xfrm>
          <a:prstGeom prst="rect">
            <a:avLst/>
          </a:prstGeom>
          <a:noFill/>
          <a:ln w="0">
            <a:noFill/>
          </a:ln>
        </p:spPr>
        <p:txBody>
          <a:bodyPr lIns="90000" tIns="91440" rIns="9000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3600" b="1" strike="noStrike" spc="-1" dirty="0">
                <a:solidFill>
                  <a:schemeClr val="lt1"/>
                </a:solidFill>
                <a:latin typeface="Source Sans Pro"/>
                <a:ea typeface="Raleway"/>
              </a:rPr>
              <a:t>Wer hat mehr als zwei Geschwister?</a:t>
            </a:r>
            <a:endParaRPr lang="de-DE" sz="3600" b="0" strike="noStrike" spc="-1" dirty="0">
              <a:solidFill>
                <a:srgbClr val="000000"/>
              </a:solidFill>
              <a:latin typeface="Source Sans Pro"/>
            </a:endParaRPr>
          </a:p>
        </p:txBody>
      </p:sp>
      <p:sp>
        <p:nvSpPr>
          <p:cNvPr id="369" name="PlaceHolder 2"/>
          <p:cNvSpPr>
            <a:spLocks noGrp="1"/>
          </p:cNvSpPr>
          <p:nvPr>
            <p:ph type="sldNum" idx="13"/>
          </p:nvPr>
        </p:nvSpPr>
        <p:spPr>
          <a:xfrm>
            <a:off x="8536320" y="4749840"/>
            <a:ext cx="547560" cy="392400"/>
          </a:xfrm>
          <a:prstGeom prst="rect">
            <a:avLst/>
          </a:prstGeom>
          <a:noFill/>
          <a:ln w="0">
            <a:noFill/>
          </a:ln>
        </p:spPr>
        <p:txBody>
          <a:bodyPr lIns="90000" tIns="91440" rIns="90000" bIns="9144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de-DE" sz="1000" b="1" strike="noStrike" spc="-1">
                <a:solidFill>
                  <a:schemeClr val="lt1"/>
                </a:solidFill>
                <a:latin typeface="Source Sans Pro"/>
                <a:ea typeface="Lato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74D14F8-F18A-43EF-BE98-26AFFB309E66}" type="slidenum">
              <a:rPr lang="de-DE" sz="1000" b="1" strike="noStrike" spc="-1">
                <a:solidFill>
                  <a:schemeClr val="lt1"/>
                </a:solidFill>
                <a:latin typeface="Source Sans Pro"/>
                <a:ea typeface="Lato"/>
              </a:rPr>
              <a:t>3</a:t>
            </a:fld>
            <a:endParaRPr lang="de-DE" sz="1000" b="0" strike="noStrike" spc="-1">
              <a:solidFill>
                <a:srgbClr val="000000"/>
              </a:solidFill>
              <a:latin typeface="Source Sans Pr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PlaceHolder 1"/>
          <p:cNvSpPr>
            <a:spLocks noGrp="1"/>
          </p:cNvSpPr>
          <p:nvPr>
            <p:ph type="title"/>
          </p:nvPr>
        </p:nvSpPr>
        <p:spPr>
          <a:xfrm>
            <a:off x="728280" y="1322280"/>
            <a:ext cx="7687440" cy="1517400"/>
          </a:xfrm>
          <a:prstGeom prst="rect">
            <a:avLst/>
          </a:prstGeom>
          <a:noFill/>
          <a:ln w="0">
            <a:noFill/>
          </a:ln>
        </p:spPr>
        <p:txBody>
          <a:bodyPr lIns="90000" tIns="91440" rIns="9000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3600" b="1" strike="noStrike" spc="-1" dirty="0">
                <a:solidFill>
                  <a:schemeClr val="lt1"/>
                </a:solidFill>
                <a:latin typeface="Source Sans Pro"/>
                <a:ea typeface="Raleway"/>
              </a:rPr>
              <a:t>Wer lebt an dem Ort, wo er*sie geboren wurde?</a:t>
            </a:r>
            <a:endParaRPr lang="de-DE" sz="3600" b="0" strike="noStrike" spc="-1" dirty="0">
              <a:solidFill>
                <a:srgbClr val="000000"/>
              </a:solidFill>
              <a:latin typeface="Source Sans Pro"/>
            </a:endParaRPr>
          </a:p>
        </p:txBody>
      </p:sp>
      <p:sp>
        <p:nvSpPr>
          <p:cNvPr id="369" name="PlaceHolder 2"/>
          <p:cNvSpPr>
            <a:spLocks noGrp="1"/>
          </p:cNvSpPr>
          <p:nvPr>
            <p:ph type="sldNum" idx="13"/>
          </p:nvPr>
        </p:nvSpPr>
        <p:spPr>
          <a:xfrm>
            <a:off x="8536320" y="4749840"/>
            <a:ext cx="547560" cy="392400"/>
          </a:xfrm>
          <a:prstGeom prst="rect">
            <a:avLst/>
          </a:prstGeom>
          <a:noFill/>
          <a:ln w="0">
            <a:noFill/>
          </a:ln>
        </p:spPr>
        <p:txBody>
          <a:bodyPr lIns="90000" tIns="91440" rIns="90000" bIns="9144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de-DE" sz="1000" b="1" strike="noStrike" spc="-1">
                <a:solidFill>
                  <a:schemeClr val="lt1"/>
                </a:solidFill>
                <a:latin typeface="Source Sans Pro"/>
                <a:ea typeface="Lato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74D14F8-F18A-43EF-BE98-26AFFB309E66}" type="slidenum">
              <a:rPr lang="de-DE" sz="1000" b="1" strike="noStrike" spc="-1">
                <a:solidFill>
                  <a:schemeClr val="lt1"/>
                </a:solidFill>
                <a:latin typeface="Source Sans Pro"/>
                <a:ea typeface="Lato"/>
              </a:rPr>
              <a:t>4</a:t>
            </a:fld>
            <a:endParaRPr lang="de-DE" sz="1000" b="0" strike="noStrike" spc="-1">
              <a:solidFill>
                <a:srgbClr val="000000"/>
              </a:solidFill>
              <a:latin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2916386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PlaceHolder 1"/>
          <p:cNvSpPr>
            <a:spLocks noGrp="1"/>
          </p:cNvSpPr>
          <p:nvPr>
            <p:ph type="title"/>
          </p:nvPr>
        </p:nvSpPr>
        <p:spPr>
          <a:xfrm>
            <a:off x="728280" y="1322280"/>
            <a:ext cx="7687440" cy="1517400"/>
          </a:xfrm>
          <a:prstGeom prst="rect">
            <a:avLst/>
          </a:prstGeom>
          <a:noFill/>
          <a:ln w="0">
            <a:noFill/>
          </a:ln>
        </p:spPr>
        <p:txBody>
          <a:bodyPr lIns="90000" tIns="91440" rIns="9000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3600" b="1" strike="noStrike" spc="-1" dirty="0">
                <a:solidFill>
                  <a:schemeClr val="lt1"/>
                </a:solidFill>
                <a:latin typeface="Source Sans Pro"/>
                <a:ea typeface="Raleway"/>
              </a:rPr>
              <a:t>Wer lebt gerade an einem Ort, wo die vorherrschende Sprache nicht die eigene Erstsprache ist?</a:t>
            </a:r>
            <a:endParaRPr lang="de-DE" sz="3600" b="0" strike="noStrike" spc="-1" dirty="0">
              <a:solidFill>
                <a:srgbClr val="000000"/>
              </a:solidFill>
              <a:latin typeface="Source Sans Pro"/>
            </a:endParaRPr>
          </a:p>
        </p:txBody>
      </p:sp>
      <p:sp>
        <p:nvSpPr>
          <p:cNvPr id="369" name="PlaceHolder 2"/>
          <p:cNvSpPr>
            <a:spLocks noGrp="1"/>
          </p:cNvSpPr>
          <p:nvPr>
            <p:ph type="sldNum" idx="13"/>
          </p:nvPr>
        </p:nvSpPr>
        <p:spPr>
          <a:xfrm>
            <a:off x="8536320" y="4749840"/>
            <a:ext cx="547560" cy="392400"/>
          </a:xfrm>
          <a:prstGeom prst="rect">
            <a:avLst/>
          </a:prstGeom>
          <a:noFill/>
          <a:ln w="0">
            <a:noFill/>
          </a:ln>
        </p:spPr>
        <p:txBody>
          <a:bodyPr lIns="90000" tIns="91440" rIns="90000" bIns="9144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de-DE" sz="1000" b="1" strike="noStrike" spc="-1">
                <a:solidFill>
                  <a:schemeClr val="lt1"/>
                </a:solidFill>
                <a:latin typeface="Source Sans Pro"/>
                <a:ea typeface="Lato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74D14F8-F18A-43EF-BE98-26AFFB309E66}" type="slidenum">
              <a:rPr lang="de-DE" sz="1000" b="1" strike="noStrike" spc="-1">
                <a:solidFill>
                  <a:schemeClr val="lt1"/>
                </a:solidFill>
                <a:latin typeface="Source Sans Pro"/>
                <a:ea typeface="Lato"/>
              </a:rPr>
              <a:t>5</a:t>
            </a:fld>
            <a:endParaRPr lang="de-DE" sz="1000" b="0" strike="noStrike" spc="-1">
              <a:solidFill>
                <a:srgbClr val="000000"/>
              </a:solidFill>
              <a:latin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2930172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PlaceHolder 1"/>
          <p:cNvSpPr>
            <a:spLocks noGrp="1"/>
          </p:cNvSpPr>
          <p:nvPr>
            <p:ph type="title"/>
          </p:nvPr>
        </p:nvSpPr>
        <p:spPr>
          <a:xfrm>
            <a:off x="728280" y="1322280"/>
            <a:ext cx="7687440" cy="1517400"/>
          </a:xfrm>
          <a:prstGeom prst="rect">
            <a:avLst/>
          </a:prstGeom>
          <a:noFill/>
          <a:ln w="0">
            <a:noFill/>
          </a:ln>
        </p:spPr>
        <p:txBody>
          <a:bodyPr lIns="90000" tIns="91440" rIns="9000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3600" b="1" strike="noStrike" spc="-1" dirty="0">
                <a:solidFill>
                  <a:schemeClr val="lt1"/>
                </a:solidFill>
                <a:latin typeface="Source Sans Pro"/>
                <a:ea typeface="Raleway"/>
              </a:rPr>
              <a:t>Wer spricht mehr als drei Sprachen?</a:t>
            </a:r>
            <a:endParaRPr lang="de-DE" sz="3600" b="0" strike="noStrike" spc="-1" dirty="0">
              <a:solidFill>
                <a:srgbClr val="000000"/>
              </a:solidFill>
              <a:latin typeface="Source Sans Pro"/>
            </a:endParaRPr>
          </a:p>
        </p:txBody>
      </p:sp>
      <p:sp>
        <p:nvSpPr>
          <p:cNvPr id="369" name="PlaceHolder 2"/>
          <p:cNvSpPr>
            <a:spLocks noGrp="1"/>
          </p:cNvSpPr>
          <p:nvPr>
            <p:ph type="sldNum" idx="13"/>
          </p:nvPr>
        </p:nvSpPr>
        <p:spPr>
          <a:xfrm>
            <a:off x="8536320" y="4749840"/>
            <a:ext cx="547560" cy="392400"/>
          </a:xfrm>
          <a:prstGeom prst="rect">
            <a:avLst/>
          </a:prstGeom>
          <a:noFill/>
          <a:ln w="0">
            <a:noFill/>
          </a:ln>
        </p:spPr>
        <p:txBody>
          <a:bodyPr lIns="90000" tIns="91440" rIns="90000" bIns="9144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de-DE" sz="1000" b="1" strike="noStrike" spc="-1">
                <a:solidFill>
                  <a:schemeClr val="lt1"/>
                </a:solidFill>
                <a:latin typeface="Source Sans Pro"/>
                <a:ea typeface="Lato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74D14F8-F18A-43EF-BE98-26AFFB309E66}" type="slidenum">
              <a:rPr lang="de-DE" sz="1000" b="1" strike="noStrike" spc="-1">
                <a:solidFill>
                  <a:schemeClr val="lt1"/>
                </a:solidFill>
                <a:latin typeface="Source Sans Pro"/>
                <a:ea typeface="Lato"/>
              </a:rPr>
              <a:t>6</a:t>
            </a:fld>
            <a:endParaRPr lang="de-DE" sz="1000" b="0" strike="noStrike" spc="-1">
              <a:solidFill>
                <a:srgbClr val="000000"/>
              </a:solidFill>
              <a:latin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2119670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PlaceHolder 1"/>
          <p:cNvSpPr>
            <a:spLocks noGrp="1"/>
          </p:cNvSpPr>
          <p:nvPr>
            <p:ph type="title"/>
          </p:nvPr>
        </p:nvSpPr>
        <p:spPr>
          <a:xfrm>
            <a:off x="728280" y="1322280"/>
            <a:ext cx="7687440" cy="1517400"/>
          </a:xfrm>
          <a:prstGeom prst="rect">
            <a:avLst/>
          </a:prstGeom>
          <a:noFill/>
          <a:ln w="0">
            <a:noFill/>
          </a:ln>
        </p:spPr>
        <p:txBody>
          <a:bodyPr lIns="90000" tIns="91440" rIns="9000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3600" b="1" strike="noStrike" spc="-1" dirty="0">
                <a:solidFill>
                  <a:schemeClr val="lt1"/>
                </a:solidFill>
                <a:latin typeface="Source Sans Pro"/>
                <a:ea typeface="Raleway"/>
              </a:rPr>
              <a:t>Wer fühlt sich einer gesellschaftlich diskriminierten Gruppe zugehörig?</a:t>
            </a:r>
            <a:endParaRPr lang="de-DE" sz="3600" b="0" strike="noStrike" spc="-1" dirty="0">
              <a:solidFill>
                <a:srgbClr val="000000"/>
              </a:solidFill>
              <a:latin typeface="Source Sans Pro"/>
            </a:endParaRPr>
          </a:p>
        </p:txBody>
      </p:sp>
      <p:sp>
        <p:nvSpPr>
          <p:cNvPr id="369" name="PlaceHolder 2"/>
          <p:cNvSpPr>
            <a:spLocks noGrp="1"/>
          </p:cNvSpPr>
          <p:nvPr>
            <p:ph type="sldNum" idx="13"/>
          </p:nvPr>
        </p:nvSpPr>
        <p:spPr>
          <a:xfrm>
            <a:off x="8536320" y="4749840"/>
            <a:ext cx="547560" cy="392400"/>
          </a:xfrm>
          <a:prstGeom prst="rect">
            <a:avLst/>
          </a:prstGeom>
          <a:noFill/>
          <a:ln w="0">
            <a:noFill/>
          </a:ln>
        </p:spPr>
        <p:txBody>
          <a:bodyPr lIns="90000" tIns="91440" rIns="90000" bIns="9144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de-DE" sz="1000" b="1" strike="noStrike" spc="-1">
                <a:solidFill>
                  <a:schemeClr val="lt1"/>
                </a:solidFill>
                <a:latin typeface="Source Sans Pro"/>
                <a:ea typeface="Lato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74D14F8-F18A-43EF-BE98-26AFFB309E66}" type="slidenum">
              <a:rPr lang="de-DE" sz="1000" b="1" strike="noStrike" spc="-1">
                <a:solidFill>
                  <a:schemeClr val="lt1"/>
                </a:solidFill>
                <a:latin typeface="Source Sans Pro"/>
                <a:ea typeface="Lato"/>
              </a:rPr>
              <a:t>7</a:t>
            </a:fld>
            <a:endParaRPr lang="de-DE" sz="1000" b="0" strike="noStrike" spc="-1">
              <a:solidFill>
                <a:srgbClr val="000000"/>
              </a:solidFill>
              <a:latin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348549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PlaceHolder 1"/>
          <p:cNvSpPr>
            <a:spLocks noGrp="1"/>
          </p:cNvSpPr>
          <p:nvPr>
            <p:ph type="title"/>
          </p:nvPr>
        </p:nvSpPr>
        <p:spPr>
          <a:xfrm>
            <a:off x="728280" y="1322280"/>
            <a:ext cx="7687440" cy="1517400"/>
          </a:xfrm>
          <a:prstGeom prst="rect">
            <a:avLst/>
          </a:prstGeom>
          <a:noFill/>
          <a:ln w="0">
            <a:noFill/>
          </a:ln>
        </p:spPr>
        <p:txBody>
          <a:bodyPr lIns="90000" tIns="91440" rIns="9000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3600" b="1" strike="noStrike" spc="-1" dirty="0">
                <a:solidFill>
                  <a:schemeClr val="lt1"/>
                </a:solidFill>
                <a:latin typeface="Source Sans Pro"/>
                <a:ea typeface="Raleway"/>
              </a:rPr>
              <a:t>Wer tanzt gerne?</a:t>
            </a:r>
            <a:endParaRPr lang="de-DE" sz="3600" b="0" strike="noStrike" spc="-1" dirty="0">
              <a:solidFill>
                <a:srgbClr val="000000"/>
              </a:solidFill>
              <a:latin typeface="Source Sans Pro"/>
            </a:endParaRPr>
          </a:p>
        </p:txBody>
      </p:sp>
      <p:sp>
        <p:nvSpPr>
          <p:cNvPr id="369" name="PlaceHolder 2"/>
          <p:cNvSpPr>
            <a:spLocks noGrp="1"/>
          </p:cNvSpPr>
          <p:nvPr>
            <p:ph type="sldNum" idx="13"/>
          </p:nvPr>
        </p:nvSpPr>
        <p:spPr>
          <a:xfrm>
            <a:off x="8536320" y="4749840"/>
            <a:ext cx="547560" cy="392400"/>
          </a:xfrm>
          <a:prstGeom prst="rect">
            <a:avLst/>
          </a:prstGeom>
          <a:noFill/>
          <a:ln w="0">
            <a:noFill/>
          </a:ln>
        </p:spPr>
        <p:txBody>
          <a:bodyPr lIns="90000" tIns="91440" rIns="90000" bIns="9144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de-DE" sz="1000" b="1" strike="noStrike" spc="-1">
                <a:solidFill>
                  <a:schemeClr val="lt1"/>
                </a:solidFill>
                <a:latin typeface="Source Sans Pro"/>
                <a:ea typeface="Lato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74D14F8-F18A-43EF-BE98-26AFFB309E66}" type="slidenum">
              <a:rPr lang="de-DE" sz="1000" b="1" strike="noStrike" spc="-1">
                <a:solidFill>
                  <a:schemeClr val="lt1"/>
                </a:solidFill>
                <a:latin typeface="Source Sans Pro"/>
                <a:ea typeface="Lato"/>
              </a:rPr>
              <a:t>8</a:t>
            </a:fld>
            <a:endParaRPr lang="de-DE" sz="1000" b="0" strike="noStrike" spc="-1">
              <a:solidFill>
                <a:srgbClr val="000000"/>
              </a:solidFill>
              <a:latin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260631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PlaceHolder 1"/>
          <p:cNvSpPr>
            <a:spLocks noGrp="1"/>
          </p:cNvSpPr>
          <p:nvPr>
            <p:ph type="title"/>
          </p:nvPr>
        </p:nvSpPr>
        <p:spPr>
          <a:xfrm>
            <a:off x="728280" y="1322280"/>
            <a:ext cx="7687440" cy="1517400"/>
          </a:xfrm>
          <a:prstGeom prst="rect">
            <a:avLst/>
          </a:prstGeom>
          <a:noFill/>
          <a:ln w="0">
            <a:noFill/>
          </a:ln>
        </p:spPr>
        <p:txBody>
          <a:bodyPr lIns="90000" tIns="91440" rIns="9000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3600" b="1" strike="noStrike" spc="-1" dirty="0">
                <a:solidFill>
                  <a:schemeClr val="lt1"/>
                </a:solidFill>
                <a:latin typeface="Source Sans Pro"/>
                <a:ea typeface="Raleway"/>
              </a:rPr>
              <a:t>Wer spielt gerne Fußball?</a:t>
            </a:r>
            <a:endParaRPr lang="de-DE" sz="3600" b="0" strike="noStrike" spc="-1" dirty="0">
              <a:solidFill>
                <a:srgbClr val="000000"/>
              </a:solidFill>
              <a:latin typeface="Source Sans Pro"/>
            </a:endParaRPr>
          </a:p>
        </p:txBody>
      </p:sp>
      <p:sp>
        <p:nvSpPr>
          <p:cNvPr id="369" name="PlaceHolder 2"/>
          <p:cNvSpPr>
            <a:spLocks noGrp="1"/>
          </p:cNvSpPr>
          <p:nvPr>
            <p:ph type="sldNum" idx="13"/>
          </p:nvPr>
        </p:nvSpPr>
        <p:spPr>
          <a:xfrm>
            <a:off x="8536320" y="4749840"/>
            <a:ext cx="547560" cy="392400"/>
          </a:xfrm>
          <a:prstGeom prst="rect">
            <a:avLst/>
          </a:prstGeom>
          <a:noFill/>
          <a:ln w="0">
            <a:noFill/>
          </a:ln>
        </p:spPr>
        <p:txBody>
          <a:bodyPr lIns="90000" tIns="91440" rIns="90000" bIns="9144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de-DE" sz="1000" b="1" strike="noStrike" spc="-1">
                <a:solidFill>
                  <a:schemeClr val="lt1"/>
                </a:solidFill>
                <a:latin typeface="Source Sans Pro"/>
                <a:ea typeface="Lato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74D14F8-F18A-43EF-BE98-26AFFB309E66}" type="slidenum">
              <a:rPr lang="de-DE" sz="1000" b="1" strike="noStrike" spc="-1">
                <a:solidFill>
                  <a:schemeClr val="lt1"/>
                </a:solidFill>
                <a:latin typeface="Source Sans Pro"/>
                <a:ea typeface="Lato"/>
              </a:rPr>
              <a:t>9</a:t>
            </a:fld>
            <a:endParaRPr lang="de-DE" sz="1000" b="0" strike="noStrike" spc="-1">
              <a:solidFill>
                <a:srgbClr val="000000"/>
              </a:solidFill>
              <a:latin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1024446827"/>
      </p:ext>
    </p:extLst>
  </p:cSld>
  <p:clrMapOvr>
    <a:masterClrMapping/>
  </p:clrMapOvr>
</p:sld>
</file>

<file path=ppt/theme/theme1.xml><?xml version="1.0" encoding="utf-8"?>
<a:theme xmlns:a="http://schemas.openxmlformats.org/drawingml/2006/main" name="Streamline">
  <a:themeElements>
    <a:clrScheme name="Benutzerdefiniert 7">
      <a:dk1>
        <a:srgbClr val="FFE67B"/>
      </a:dk1>
      <a:lt1>
        <a:srgbClr val="FFFFFF"/>
      </a:lt1>
      <a:dk2>
        <a:srgbClr val="1A1A1A"/>
      </a:dk2>
      <a:lt2>
        <a:srgbClr val="E9EDEE"/>
      </a:lt2>
      <a:accent1>
        <a:srgbClr val="1A1A1A"/>
      </a:accent1>
      <a:accent2>
        <a:srgbClr val="FFE67B"/>
      </a:accent2>
      <a:accent3>
        <a:srgbClr val="B3BCE7"/>
      </a:accent3>
      <a:accent4>
        <a:srgbClr val="FD7F79"/>
      </a:accent4>
      <a:accent5>
        <a:srgbClr val="FEC9C6"/>
      </a:accent5>
      <a:accent6>
        <a:srgbClr val="FFF2B9"/>
      </a:accent6>
      <a:hlink>
        <a:srgbClr val="3F54C1"/>
      </a:hlink>
      <a:folHlink>
        <a:srgbClr val="B2BAE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treamline">
  <a:themeElements>
    <a:clrScheme name="Benutzerdefiniert 7">
      <a:dk1>
        <a:srgbClr val="FFE67B"/>
      </a:dk1>
      <a:lt1>
        <a:srgbClr val="FFFFFF"/>
      </a:lt1>
      <a:dk2>
        <a:srgbClr val="1A1A1A"/>
      </a:dk2>
      <a:lt2>
        <a:srgbClr val="E9EDEE"/>
      </a:lt2>
      <a:accent1>
        <a:srgbClr val="1A1A1A"/>
      </a:accent1>
      <a:accent2>
        <a:srgbClr val="FFE67B"/>
      </a:accent2>
      <a:accent3>
        <a:srgbClr val="B3BCE7"/>
      </a:accent3>
      <a:accent4>
        <a:srgbClr val="FD7F79"/>
      </a:accent4>
      <a:accent5>
        <a:srgbClr val="FEC9C6"/>
      </a:accent5>
      <a:accent6>
        <a:srgbClr val="FFF2B9"/>
      </a:accent6>
      <a:hlink>
        <a:srgbClr val="3F54C1"/>
      </a:hlink>
      <a:folHlink>
        <a:srgbClr val="B2BAE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treamline">
  <a:themeElements>
    <a:clrScheme name="Benutzerdefiniert 7">
      <a:dk1>
        <a:srgbClr val="FFE67B"/>
      </a:dk1>
      <a:lt1>
        <a:srgbClr val="FFFFFF"/>
      </a:lt1>
      <a:dk2>
        <a:srgbClr val="1A1A1A"/>
      </a:dk2>
      <a:lt2>
        <a:srgbClr val="E9EDEE"/>
      </a:lt2>
      <a:accent1>
        <a:srgbClr val="1A1A1A"/>
      </a:accent1>
      <a:accent2>
        <a:srgbClr val="FFE67B"/>
      </a:accent2>
      <a:accent3>
        <a:srgbClr val="B3BCE7"/>
      </a:accent3>
      <a:accent4>
        <a:srgbClr val="FD7F79"/>
      </a:accent4>
      <a:accent5>
        <a:srgbClr val="FEC9C6"/>
      </a:accent5>
      <a:accent6>
        <a:srgbClr val="FFF2B9"/>
      </a:accent6>
      <a:hlink>
        <a:srgbClr val="3F54C1"/>
      </a:hlink>
      <a:folHlink>
        <a:srgbClr val="B2BAE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A1A1A"/>
      </a:dk2>
      <a:lt2>
        <a:srgbClr val="E9EDEE"/>
      </a:lt2>
      <a:accent1>
        <a:srgbClr val="1A1A1A"/>
      </a:accent1>
      <a:accent2>
        <a:srgbClr val="FFE67B"/>
      </a:accent2>
      <a:accent3>
        <a:srgbClr val="B3BCE7"/>
      </a:accent3>
      <a:accent4>
        <a:srgbClr val="FD7F79"/>
      </a:accent4>
      <a:accent5>
        <a:srgbClr val="FEC9C6"/>
      </a:accent5>
      <a:accent6>
        <a:srgbClr val="FFF2B9"/>
      </a:accent6>
      <a:hlink>
        <a:srgbClr val="3F54C1"/>
      </a:hlink>
      <a:folHlink>
        <a:srgbClr val="B2BAE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A1A1A"/>
      </a:dk2>
      <a:lt2>
        <a:srgbClr val="E9EDEE"/>
      </a:lt2>
      <a:accent1>
        <a:srgbClr val="1A1A1A"/>
      </a:accent1>
      <a:accent2>
        <a:srgbClr val="FFE67B"/>
      </a:accent2>
      <a:accent3>
        <a:srgbClr val="B3BCE7"/>
      </a:accent3>
      <a:accent4>
        <a:srgbClr val="FD7F79"/>
      </a:accent4>
      <a:accent5>
        <a:srgbClr val="FEC9C6"/>
      </a:accent5>
      <a:accent6>
        <a:srgbClr val="FFF2B9"/>
      </a:accent6>
      <a:hlink>
        <a:srgbClr val="3F54C1"/>
      </a:hlink>
      <a:folHlink>
        <a:srgbClr val="B2BAE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142</Words>
  <Application>Microsoft Office PowerPoint</Application>
  <PresentationFormat>Bildschirmpräsentation (16:9)</PresentationFormat>
  <Paragraphs>22</Paragraphs>
  <Slides>10</Slides>
  <Notes>10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10</vt:i4>
      </vt:variant>
    </vt:vector>
  </HeadingPairs>
  <TitlesOfParts>
    <vt:vector size="20" baseType="lpstr">
      <vt:lpstr>Arial</vt:lpstr>
      <vt:lpstr>Source Sans 3</vt:lpstr>
      <vt:lpstr>Source Sans Pro</vt:lpstr>
      <vt:lpstr>Symbol</vt:lpstr>
      <vt:lpstr>Times New Roman</vt:lpstr>
      <vt:lpstr>Wingdings</vt:lpstr>
      <vt:lpstr>Streamline</vt:lpstr>
      <vt:lpstr>Streamline</vt:lpstr>
      <vt:lpstr>Streamline</vt:lpstr>
      <vt:lpstr>Office Theme</vt:lpstr>
      <vt:lpstr>Gemeinsam gegen Hass im Netz</vt:lpstr>
      <vt:lpstr>Spiel: Ich (nicht)!</vt:lpstr>
      <vt:lpstr>Wer hat mehr als zwei Geschwister?</vt:lpstr>
      <vt:lpstr>Wer lebt an dem Ort, wo er*sie geboren wurde?</vt:lpstr>
      <vt:lpstr>Wer lebt gerade an einem Ort, wo die vorherrschende Sprache nicht die eigene Erstsprache ist?</vt:lpstr>
      <vt:lpstr>Wer spricht mehr als drei Sprachen?</vt:lpstr>
      <vt:lpstr>Wer fühlt sich einer gesellschaftlich diskriminierten Gruppe zugehörig?</vt:lpstr>
      <vt:lpstr>Wer tanzt gerne?</vt:lpstr>
      <vt:lpstr>Wer spielt gerne Fußball?</vt:lpstr>
      <vt:lpstr>Wer kocht nicht gerne?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Jugendarbeit  gegen Hass im Netz</dc:title>
  <dc:subject/>
  <dc:creator>Melina Honegg</dc:creator>
  <dc:description/>
  <cp:lastModifiedBy>Carolin Rössler</cp:lastModifiedBy>
  <cp:revision>28</cp:revision>
  <dcterms:modified xsi:type="dcterms:W3CDTF">2024-12-11T12:39:21Z</dcterms:modified>
  <dc:language>de-DE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2</vt:i4>
  </property>
  <property fmtid="{D5CDD505-2E9C-101B-9397-08002B2CF9AE}" pid="3" name="Notes">
    <vt:i4>15</vt:i4>
  </property>
  <property fmtid="{D5CDD505-2E9C-101B-9397-08002B2CF9AE}" pid="4" name="PresentationFormat">
    <vt:lpwstr>Bildschirmpräsentation (16:9)</vt:lpwstr>
  </property>
  <property fmtid="{D5CDD505-2E9C-101B-9397-08002B2CF9AE}" pid="5" name="Slides">
    <vt:i4>15</vt:i4>
  </property>
</Properties>
</file>