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90" r:id="rId5"/>
  </p:sldMasterIdLst>
  <p:notesMasterIdLst>
    <p:notesMasterId r:id="rId16"/>
  </p:notesMasterIdLst>
  <p:handoutMasterIdLst>
    <p:handoutMasterId r:id="rId17"/>
  </p:handoutMasterIdLst>
  <p:sldIdLst>
    <p:sldId id="256" r:id="rId6"/>
    <p:sldId id="300" r:id="rId7"/>
    <p:sldId id="259" r:id="rId8"/>
    <p:sldId id="274" r:id="rId9"/>
    <p:sldId id="275" r:id="rId10"/>
    <p:sldId id="276" r:id="rId11"/>
    <p:sldId id="277" r:id="rId12"/>
    <p:sldId id="271" r:id="rId13"/>
    <p:sldId id="273" r:id="rId14"/>
    <p:sldId id="278" r:id="rId1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85"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2337" autoAdjust="0"/>
  </p:normalViewPr>
  <p:slideViewPr>
    <p:cSldViewPr snapToGrid="0">
      <p:cViewPr>
        <p:scale>
          <a:sx n="60" d="100"/>
          <a:sy n="60" d="100"/>
        </p:scale>
        <p:origin x="908" y="28"/>
      </p:cViewPr>
      <p:guideLst>
        <p:guide orient="horz" pos="1185"/>
        <p:guide pos="3840"/>
      </p:guideLst>
    </p:cSldViewPr>
  </p:slideViewPr>
  <p:notesTextViewPr>
    <p:cViewPr>
      <p:scale>
        <a:sx n="1" d="1"/>
        <a:sy n="1" d="1"/>
      </p:scale>
      <p:origin x="0" y="0"/>
    </p:cViewPr>
  </p:notesTextViewPr>
  <p:notesViewPr>
    <p:cSldViewPr snapToGrid="0" showGuides="1">
      <p:cViewPr varScale="1">
        <p:scale>
          <a:sx n="45" d="100"/>
          <a:sy n="45" d="100"/>
        </p:scale>
        <p:origin x="2760"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isterkamp, Hellen" userId="e401759a-2396-4a49-b5c4-89ccbbe61ac3" providerId="ADAL" clId="{373DBADC-7533-46C5-967B-76D400484845}"/>
    <pc:docChg chg="delSld modSld modMainMaster">
      <pc:chgData name="Heisterkamp, Hellen" userId="e401759a-2396-4a49-b5c4-89ccbbe61ac3" providerId="ADAL" clId="{373DBADC-7533-46C5-967B-76D400484845}" dt="2019-08-30T12:37:14.733" v="46" actId="14100"/>
      <pc:docMkLst>
        <pc:docMk/>
      </pc:docMkLst>
      <pc:sldChg chg="modSp">
        <pc:chgData name="Heisterkamp, Hellen" userId="e401759a-2396-4a49-b5c4-89ccbbe61ac3" providerId="ADAL" clId="{373DBADC-7533-46C5-967B-76D400484845}" dt="2019-08-30T12:37:00.693" v="35" actId="20577"/>
        <pc:sldMkLst>
          <pc:docMk/>
          <pc:sldMk cId="123791270" sldId="273"/>
        </pc:sldMkLst>
        <pc:spChg chg="mod">
          <ac:chgData name="Heisterkamp, Hellen" userId="e401759a-2396-4a49-b5c4-89ccbbe61ac3" providerId="ADAL" clId="{373DBADC-7533-46C5-967B-76D400484845}" dt="2019-08-30T12:36:53.453" v="15" actId="20577"/>
          <ac:spMkLst>
            <pc:docMk/>
            <pc:sldMk cId="123791270" sldId="273"/>
            <ac:spMk id="2" creationId="{0ADC1479-EABB-4153-B11E-E056B709180A}"/>
          </ac:spMkLst>
        </pc:spChg>
        <pc:spChg chg="mod">
          <ac:chgData name="Heisterkamp, Hellen" userId="e401759a-2396-4a49-b5c4-89ccbbe61ac3" providerId="ADAL" clId="{373DBADC-7533-46C5-967B-76D400484845}" dt="2019-08-30T12:37:00.693" v="35" actId="20577"/>
          <ac:spMkLst>
            <pc:docMk/>
            <pc:sldMk cId="123791270" sldId="273"/>
            <ac:spMk id="3" creationId="{3C563611-302A-44BA-AF49-441ACC58712B}"/>
          </ac:spMkLst>
        </pc:spChg>
      </pc:sldChg>
      <pc:sldMasterChg chg="modSldLayout">
        <pc:chgData name="Heisterkamp, Hellen" userId="e401759a-2396-4a49-b5c4-89ccbbe61ac3" providerId="ADAL" clId="{373DBADC-7533-46C5-967B-76D400484845}" dt="2019-08-30T12:37:14.733" v="46" actId="14100"/>
        <pc:sldMasterMkLst>
          <pc:docMk/>
          <pc:sldMasterMk cId="3434445181" sldId="2147483648"/>
        </pc:sldMasterMkLst>
        <pc:sldLayoutChg chg="modSp">
          <pc:chgData name="Heisterkamp, Hellen" userId="e401759a-2396-4a49-b5c4-89ccbbe61ac3" providerId="ADAL" clId="{373DBADC-7533-46C5-967B-76D400484845}" dt="2019-08-30T12:37:14.733" v="46" actId="14100"/>
          <pc:sldLayoutMkLst>
            <pc:docMk/>
            <pc:sldMasterMk cId="3434445181" sldId="2147483648"/>
            <pc:sldLayoutMk cId="3939318203" sldId="2147483689"/>
          </pc:sldLayoutMkLst>
          <pc:spChg chg="mod">
            <ac:chgData name="Heisterkamp, Hellen" userId="e401759a-2396-4a49-b5c4-89ccbbe61ac3" providerId="ADAL" clId="{373DBADC-7533-46C5-967B-76D400484845}" dt="2019-08-30T12:37:14.733" v="46" actId="14100"/>
            <ac:spMkLst>
              <pc:docMk/>
              <pc:sldMasterMk cId="3434445181" sldId="2147483648"/>
              <pc:sldLayoutMk cId="3939318203" sldId="2147483689"/>
              <ac:spMk id="7" creationId="{34BFF6D8-1043-4AFC-ADD8-CBAED8BE49C9}"/>
            </ac:spMkLst>
          </pc:spChg>
        </pc:sldLayoutChg>
      </pc:sldMasterChg>
    </pc:docChg>
  </pc:docChgLst>
</pc:chgInfo>
</file>

<file path=ppt/drawings/_rels/vmlDrawing1.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94A33A7-5D25-4510-AE94-083C9B5288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a:extLst>
              <a:ext uri="{FF2B5EF4-FFF2-40B4-BE49-F238E27FC236}">
                <a16:creationId xmlns:a16="http://schemas.microsoft.com/office/drawing/2014/main" id="{0B970B6A-5C93-42DD-B29D-4F14116DAE6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8E6A7D1-8FBC-485E-8B27-15711CFA4B8A}" type="datetimeFigureOut">
              <a:rPr lang="de-DE" smtClean="0"/>
              <a:t>26.11.2020</a:t>
            </a:fld>
            <a:endParaRPr lang="de-DE"/>
          </a:p>
        </p:txBody>
      </p:sp>
      <p:sp>
        <p:nvSpPr>
          <p:cNvPr id="4" name="Footer Placeholder 3">
            <a:extLst>
              <a:ext uri="{FF2B5EF4-FFF2-40B4-BE49-F238E27FC236}">
                <a16:creationId xmlns:a16="http://schemas.microsoft.com/office/drawing/2014/main" id="{592EE600-AA84-4B23-AB8B-2833C680D6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Slide Number Placeholder 4">
            <a:extLst>
              <a:ext uri="{FF2B5EF4-FFF2-40B4-BE49-F238E27FC236}">
                <a16:creationId xmlns:a16="http://schemas.microsoft.com/office/drawing/2014/main" id="{75566380-B9F8-4537-B271-1A669BE828D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1C844F0-1523-41F5-87EB-CFD94DDFC8B2}" type="slidenum">
              <a:rPr lang="de-DE" smtClean="0"/>
              <a:t>‹#›</a:t>
            </a:fld>
            <a:endParaRPr lang="de-DE"/>
          </a:p>
        </p:txBody>
      </p:sp>
    </p:spTree>
    <p:extLst>
      <p:ext uri="{BB962C8B-B14F-4D97-AF65-F5344CB8AC3E}">
        <p14:creationId xmlns:p14="http://schemas.microsoft.com/office/powerpoint/2010/main" val="3336269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8A7530-256F-4BA6-B21E-3C641760B1D4}" type="datetimeFigureOut">
              <a:rPr lang="de-DE" smtClean="0"/>
              <a:t>26.11.2020</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568790-3B45-40A7-A745-18ED7FB589B8}" type="slidenum">
              <a:rPr lang="de-DE" smtClean="0"/>
              <a:t>‹#›</a:t>
            </a:fld>
            <a:endParaRPr lang="de-DE"/>
          </a:p>
        </p:txBody>
      </p:sp>
    </p:spTree>
    <p:extLst>
      <p:ext uri="{BB962C8B-B14F-4D97-AF65-F5344CB8AC3E}">
        <p14:creationId xmlns:p14="http://schemas.microsoft.com/office/powerpoint/2010/main" val="353286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digitale-lernwerkstatt.com/"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3</a:t>
            </a:fld>
            <a:endParaRPr lang="de-DE"/>
          </a:p>
        </p:txBody>
      </p:sp>
    </p:spTree>
    <p:extLst>
      <p:ext uri="{BB962C8B-B14F-4D97-AF65-F5344CB8AC3E}">
        <p14:creationId xmlns:p14="http://schemas.microsoft.com/office/powerpoint/2010/main" val="2124482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Hinweise:</a:t>
            </a:r>
          </a:p>
          <a:p>
            <a:r>
              <a:rPr lang="de-DE" dirty="0"/>
              <a:t>Mit Klick auf das Bild öffnet sich folgender Link: https://content-digitale-lernwerkstatt.com/projects/modul2_4/level4/index_lms_html5.html</a:t>
            </a:r>
          </a:p>
          <a:p>
            <a:endParaRPr lang="de-DE" dirty="0"/>
          </a:p>
          <a:p>
            <a:r>
              <a:rPr lang="de-DE" dirty="0"/>
              <a:t>Klicken Sie auf „Weiter“ und schauen Sie sich kurze Videos zu den jeweiligen Mobbing-Formen an, in dem Sie auf die hellblauen Kasten klicken. Im Anschluss zu jedem Video wird eine kurze Definition eingeblendet. </a:t>
            </a:r>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4</a:t>
            </a:fld>
            <a:endParaRPr lang="de-DE"/>
          </a:p>
        </p:txBody>
      </p:sp>
    </p:spTree>
    <p:extLst>
      <p:ext uri="{BB962C8B-B14F-4D97-AF65-F5344CB8AC3E}">
        <p14:creationId xmlns:p14="http://schemas.microsoft.com/office/powerpoint/2010/main" val="3554584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Hinweise:</a:t>
            </a:r>
          </a:p>
          <a:p>
            <a:endParaRPr lang="de-DE" dirty="0"/>
          </a:p>
          <a:p>
            <a:r>
              <a:rPr lang="de-DE" dirty="0"/>
              <a:t>Leider ist Cyber-Mobbing leichter als</a:t>
            </a:r>
            <a:r>
              <a:rPr lang="de-DE" baseline="0" dirty="0"/>
              <a:t> Mobbing in der realen Welt, daher ist die Hemmschwelle für Übergriffe oft geringer. Da man sich im Netz z.B. gut hinter Fake-Profilen verstecken kann, ist es möglich, jemanden anonym zu attackieren. Außerdem hat man über Social Media Plattformen sehr effiziente und schnelle Verbreitungsmöglichkeiten. Da diese Plattformen auch 24h zur Verfügung stehen, gibt es keine Pause und keinen Rückzugsraum (es sei denn, das Opfer verzichtet auf digitale Medien und nimmt diese Einschränkung hin).</a:t>
            </a:r>
          </a:p>
          <a:p>
            <a:endParaRPr lang="de-DE" dirty="0"/>
          </a:p>
          <a:p>
            <a:r>
              <a:rPr lang="de-DE" dirty="0"/>
              <a:t>Demütigungen lassen sich online schnell und einfach verbreiten und stehen dadurch einer unüberschaubaren Menge an Personen zur Verfügung = Öffentlichkeit - Orts- und Zeitunabhängigkeit = Opfer wird, sofern es Internet und Handy nutzt, überall, auch in seinem privaten Raum, von den Anfeindungen verfolgt - veröffentlichte Beiträge werden dauerhaft gespeichert und können so auch noch nach Jahren abgerufen werden - der Täter kann anonym handeln, indem er seine Identität z.B. hinter einem gefälschten Profil verbirgt = damit sind die Folgen des Mobbings für den Täter nicht direkt sichtbar</a:t>
            </a:r>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5</a:t>
            </a:fld>
            <a:endParaRPr lang="de-DE"/>
          </a:p>
        </p:txBody>
      </p:sp>
    </p:spTree>
    <p:extLst>
      <p:ext uri="{BB962C8B-B14F-4D97-AF65-F5344CB8AC3E}">
        <p14:creationId xmlns:p14="http://schemas.microsoft.com/office/powerpoint/2010/main" val="306916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de-DE" dirty="0"/>
              <a:t>Hinweise</a:t>
            </a:r>
            <a:endParaRPr lang="de-DE" baseline="0" dirty="0"/>
          </a:p>
          <a:p>
            <a:pPr lvl="0"/>
            <a:endParaRPr lang="de-DE" dirty="0"/>
          </a:p>
          <a:p>
            <a:pPr lvl="0"/>
            <a:r>
              <a:rPr lang="de-DE" baseline="0" dirty="0"/>
              <a:t>Es gibt verschieden Arten von Übergriffen, alle sind sehr schädigend für das Opfer und können für den Täter auch zu zivil- und sogar strafrechtlichen Konsequenzen führen: </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Belästigung: Massives Versenden terrorisierender oder beleidigender Nachrichten über verschiedene mediale Kanäle</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Bloßstellung: Veröffentlichung intimer </a:t>
            </a:r>
            <a:r>
              <a:rPr lang="de-DE" sz="1200" u="sng" kern="1200" dirty="0">
                <a:solidFill>
                  <a:schemeClr val="tx1"/>
                </a:solidFill>
                <a:effectLst/>
                <a:latin typeface="+mn-lt"/>
                <a:ea typeface="+mn-ea"/>
                <a:cs typeface="+mn-cs"/>
              </a:rPr>
              <a:t>Informationen</a:t>
            </a:r>
            <a:r>
              <a:rPr lang="de-DE" sz="1200" kern="1200" dirty="0">
                <a:solidFill>
                  <a:schemeClr val="tx1"/>
                </a:solidFill>
                <a:effectLst/>
                <a:latin typeface="+mn-lt"/>
                <a:ea typeface="+mn-ea"/>
                <a:cs typeface="+mn-cs"/>
              </a:rPr>
              <a:t> über das Opfer</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Rufschädigung: Veröffentlichung </a:t>
            </a:r>
            <a:r>
              <a:rPr lang="de-DE" sz="1200" u="sng" kern="1200" dirty="0">
                <a:solidFill>
                  <a:schemeClr val="tx1"/>
                </a:solidFill>
                <a:effectLst/>
                <a:latin typeface="+mn-lt"/>
                <a:ea typeface="+mn-ea"/>
                <a:cs typeface="+mn-cs"/>
              </a:rPr>
              <a:t>falscher</a:t>
            </a:r>
            <a:r>
              <a:rPr lang="de-DE" sz="1200" kern="1200" dirty="0">
                <a:solidFill>
                  <a:schemeClr val="tx1"/>
                </a:solidFill>
                <a:effectLst/>
                <a:latin typeface="+mn-lt"/>
                <a:ea typeface="+mn-ea"/>
                <a:cs typeface="+mn-cs"/>
              </a:rPr>
              <a:t>/</a:t>
            </a:r>
            <a:r>
              <a:rPr lang="de-DE" sz="1200" u="sng" kern="1200" dirty="0">
                <a:solidFill>
                  <a:schemeClr val="tx1"/>
                </a:solidFill>
                <a:effectLst/>
                <a:latin typeface="+mn-lt"/>
                <a:ea typeface="+mn-ea"/>
                <a:cs typeface="+mn-cs"/>
              </a:rPr>
              <a:t>erfundender</a:t>
            </a:r>
            <a:r>
              <a:rPr lang="de-DE" sz="1200" kern="1200" dirty="0">
                <a:solidFill>
                  <a:schemeClr val="tx1"/>
                </a:solidFill>
                <a:effectLst/>
                <a:latin typeface="+mn-lt"/>
                <a:ea typeface="+mn-ea"/>
                <a:cs typeface="+mn-cs"/>
              </a:rPr>
              <a:t> Informationen über das Opfer</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Demütigung: Angriff mit dem Ziel, die Reaktion des Opfers verfolgen zu können. Dazu zählen zum Beispiel „Happy Slapping“ Videos, also Aufzeichnungen tätlicher Angriffe auf eine Person</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Bedrohung: Drohung mit sämtlichen Aktionen, die dem Opfer schaden könnten: Zerstörung von Dingen, Rufschädigung, Androhung körperlicher Gewalt etc.</a:t>
            </a:r>
          </a:p>
          <a:p>
            <a:endParaRPr lang="de-DE" dirty="0"/>
          </a:p>
          <a:p>
            <a:r>
              <a:rPr lang="de-DE" dirty="0"/>
              <a:t>Anhand der 3 Szenarien kann man die verschiedenen</a:t>
            </a:r>
            <a:r>
              <a:rPr lang="de-DE" baseline="0" dirty="0"/>
              <a:t> Übergriffen zuordnen und in Gruppen Gründe, Folgen und Reaktionsmöglichkeiten erarbeiten. </a:t>
            </a:r>
          </a:p>
          <a:p>
            <a:endParaRPr lang="de-DE" baseline="0" dirty="0"/>
          </a:p>
          <a:p>
            <a:r>
              <a:rPr lang="de-DE" baseline="0" dirty="0"/>
              <a:t>Die drei Arbeitsblätter inkl. Musterlösung finden Sie hier: https://www.content-digitale-lernwerkstatt.com/downloads/2.5_Arbeitsblatt_Fallstudie_Cybermobbing_mit_Musterloesung.docx</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Quelle: http://www.jugend-und-bildung.de/files/865/Unterrichtseinheit_Cybermobbing_Lehrerdokument.pdf</a:t>
            </a:r>
          </a:p>
        </p:txBody>
      </p:sp>
      <p:sp>
        <p:nvSpPr>
          <p:cNvPr id="4" name="Slide Number Placeholder 3"/>
          <p:cNvSpPr>
            <a:spLocks noGrp="1"/>
          </p:cNvSpPr>
          <p:nvPr>
            <p:ph type="sldNum" sz="quarter" idx="5"/>
          </p:nvPr>
        </p:nvSpPr>
        <p:spPr/>
        <p:txBody>
          <a:bodyPr/>
          <a:lstStyle/>
          <a:p>
            <a:fld id="{B0568790-3B45-40A7-A745-18ED7FB589B8}" type="slidenum">
              <a:rPr lang="de-DE" smtClean="0"/>
              <a:t>6</a:t>
            </a:fld>
            <a:endParaRPr lang="de-DE"/>
          </a:p>
        </p:txBody>
      </p:sp>
    </p:spTree>
    <p:extLst>
      <p:ext uri="{BB962C8B-B14F-4D97-AF65-F5344CB8AC3E}">
        <p14:creationId xmlns:p14="http://schemas.microsoft.com/office/powerpoint/2010/main" val="880178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dirty="0"/>
              <a:t>Hinweise : Plenums-</a:t>
            </a:r>
            <a:r>
              <a:rPr lang="de-DE" sz="1200" baseline="0" dirty="0"/>
              <a:t> oder Gruppendiskussion</a:t>
            </a:r>
            <a:endParaRPr lang="de-DE" sz="1200" dirty="0"/>
          </a:p>
          <a:p>
            <a:endParaRPr lang="de-DE" sz="1200" dirty="0"/>
          </a:p>
          <a:p>
            <a:r>
              <a:rPr lang="de-DE" sz="1200" dirty="0"/>
              <a:t>Über die Diskussion sollen die Schüler*innen selbst darauf kommen, wie man</a:t>
            </a:r>
            <a:r>
              <a:rPr lang="de-DE" sz="1200" baseline="0" dirty="0"/>
              <a:t> Cyber-Mobbing vermeiden kann. Dazu sollen die entsprechenden Fragen dienen. Als Moderator kann man dann die Beiträge auf die folgenden Regeln lenken:</a:t>
            </a:r>
          </a:p>
          <a:p>
            <a:endParaRPr lang="de-DE" sz="1200" baseline="0" dirty="0"/>
          </a:p>
          <a:p>
            <a:r>
              <a:rPr lang="de-DE" sz="1200" b="1" kern="1200" dirty="0">
                <a:solidFill>
                  <a:schemeClr val="tx1"/>
                </a:solidFill>
                <a:effectLst/>
              </a:rPr>
              <a:t>Regel Nr. 1</a:t>
            </a:r>
            <a:r>
              <a:rPr lang="de-DE" sz="1200" kern="1200" dirty="0">
                <a:solidFill>
                  <a:schemeClr val="tx1"/>
                </a:solidFill>
                <a:effectLst/>
              </a:rPr>
              <a:t>: Als Opfer nicht (oder so wenig wie möglich) aufs Mobbing einsteigen, denn nichts ist frustrie­render für einen Bully, als wenn die gewünschte Reaktion des Opfers nicht erreicht wird. Ein „Flame War“, also das immer weiter hochkochende Hin-und-Herschicken wütender Nach­richten oder Forenkommentare, nützt letztlich vor allem dem, der den Streit vom Zaun brechen wollte, und gerät schnell außer Kontrolle. </a:t>
            </a:r>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7</a:t>
            </a:fld>
            <a:endParaRPr lang="de-DE"/>
          </a:p>
        </p:txBody>
      </p:sp>
    </p:spTree>
    <p:extLst>
      <p:ext uri="{BB962C8B-B14F-4D97-AF65-F5344CB8AC3E}">
        <p14:creationId xmlns:p14="http://schemas.microsoft.com/office/powerpoint/2010/main" val="1490884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8</a:t>
            </a:fld>
            <a:endParaRPr lang="de-DE"/>
          </a:p>
        </p:txBody>
      </p:sp>
    </p:spTree>
    <p:extLst>
      <p:ext uri="{BB962C8B-B14F-4D97-AF65-F5344CB8AC3E}">
        <p14:creationId xmlns:p14="http://schemas.microsoft.com/office/powerpoint/2010/main" val="2600455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Hinweise:</a:t>
            </a:r>
          </a:p>
          <a:p>
            <a:endParaRPr lang="de-DE" dirty="0"/>
          </a:p>
          <a:p>
            <a:pPr marL="0" indent="0">
              <a:buNone/>
            </a:pPr>
            <a:r>
              <a:rPr lang="de-DE" dirty="0"/>
              <a:t>Alternativ können die Schüler*innen die Inhalte </a:t>
            </a:r>
            <a:r>
              <a:rPr lang="de-DE" baseline="0" dirty="0"/>
              <a:t>auch digital spielerisch erlernen: </a:t>
            </a:r>
            <a:r>
              <a:rPr lang="de-DE" dirty="0">
                <a:hlinkClick r:id="rId3"/>
              </a:rPr>
              <a:t>www.digitale-lernwerkstatt.com</a:t>
            </a:r>
            <a:endParaRPr lang="de-DE" dirty="0"/>
          </a:p>
          <a:p>
            <a:endParaRPr lang="de-DE" baseline="0" dirty="0"/>
          </a:p>
          <a:p>
            <a:r>
              <a:rPr lang="de-DE" baseline="0" dirty="0"/>
              <a:t>Zum interaktiven Lernen -&gt; Modul: Verhalten im Netz https://de.digitale-lernwerkstatt.com/schueler/kurs/5efc53f7dcac8b00114cea62</a:t>
            </a:r>
          </a:p>
          <a:p>
            <a:endParaRPr lang="de-DE" baseline="0" dirty="0"/>
          </a:p>
          <a:p>
            <a:r>
              <a:rPr lang="de-DE" baseline="0" dirty="0"/>
              <a:t>Das Angebot ist kostenlos, keine Anmeldung notwendig! </a:t>
            </a:r>
          </a:p>
          <a:p>
            <a:endParaRPr lang="de-DE" baseline="0" dirty="0"/>
          </a:p>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9</a:t>
            </a:fld>
            <a:endParaRPr lang="de-DE"/>
          </a:p>
        </p:txBody>
      </p:sp>
    </p:spTree>
    <p:extLst>
      <p:ext uri="{BB962C8B-B14F-4D97-AF65-F5344CB8AC3E}">
        <p14:creationId xmlns:p14="http://schemas.microsoft.com/office/powerpoint/2010/main" val="39107792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D060373-5565-4212-9B8B-3A419FF6620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8234"/>
            <a:ext cx="12192000" cy="6858000"/>
          </a:xfrm>
          <a:prstGeom prst="rect">
            <a:avLst/>
          </a:prstGeom>
        </p:spPr>
      </p:pic>
      <p:sp>
        <p:nvSpPr>
          <p:cNvPr id="2" name="Title 1">
            <a:extLst>
              <a:ext uri="{FF2B5EF4-FFF2-40B4-BE49-F238E27FC236}">
                <a16:creationId xmlns:a16="http://schemas.microsoft.com/office/drawing/2014/main" id="{DA91C95E-1F60-4FFE-951E-955247E1E80C}"/>
              </a:ext>
            </a:extLst>
          </p:cNvPr>
          <p:cNvSpPr>
            <a:spLocks noGrp="1"/>
          </p:cNvSpPr>
          <p:nvPr>
            <p:ph type="ctrTitle"/>
          </p:nvPr>
        </p:nvSpPr>
        <p:spPr>
          <a:xfrm>
            <a:off x="839788" y="1139492"/>
            <a:ext cx="9144000" cy="2387600"/>
          </a:xfrm>
        </p:spPr>
        <p:txBody>
          <a:bodyPr anchor="b">
            <a:normAutofit/>
          </a:bodyPr>
          <a:lstStyle>
            <a:lvl1pPr algn="l">
              <a:defRPr sz="6600" b="1">
                <a:latin typeface="+mj-lt"/>
              </a:defRPr>
            </a:lvl1pPr>
          </a:lstStyle>
          <a:p>
            <a:endParaRPr lang="de-DE" dirty="0"/>
          </a:p>
        </p:txBody>
      </p:sp>
      <p:sp>
        <p:nvSpPr>
          <p:cNvPr id="3" name="Subtitle 2">
            <a:extLst>
              <a:ext uri="{FF2B5EF4-FFF2-40B4-BE49-F238E27FC236}">
                <a16:creationId xmlns:a16="http://schemas.microsoft.com/office/drawing/2014/main" id="{E43D1D47-C51E-4BE4-BC39-63F5EED0BFED}"/>
              </a:ext>
            </a:extLst>
          </p:cNvPr>
          <p:cNvSpPr>
            <a:spLocks noGrp="1"/>
          </p:cNvSpPr>
          <p:nvPr>
            <p:ph type="subTitle" idx="1"/>
          </p:nvPr>
        </p:nvSpPr>
        <p:spPr>
          <a:xfrm>
            <a:off x="839788" y="3527092"/>
            <a:ext cx="9144000" cy="1655762"/>
          </a:xfrm>
        </p:spPr>
        <p:txBody>
          <a:bodyPr>
            <a:normAutofit/>
          </a:bodyPr>
          <a:lstStyle>
            <a:lvl1pPr marL="0" indent="0" algn="l">
              <a:buNone/>
              <a:defRPr sz="48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sp>
        <p:nvSpPr>
          <p:cNvPr id="5" name="Footer Placeholder 4">
            <a:extLst>
              <a:ext uri="{FF2B5EF4-FFF2-40B4-BE49-F238E27FC236}">
                <a16:creationId xmlns:a16="http://schemas.microsoft.com/office/drawing/2014/main" id="{FAC8A9A6-7606-463C-A46F-29027323BCF9}"/>
              </a:ext>
            </a:extLst>
          </p:cNvPr>
          <p:cNvSpPr>
            <a:spLocks noGrp="1"/>
          </p:cNvSpPr>
          <p:nvPr>
            <p:ph type="ftr" sz="quarter" idx="11"/>
          </p:nvPr>
        </p:nvSpPr>
        <p:spPr/>
        <p:txBody>
          <a:bodyPr/>
          <a:lstStyle/>
          <a:p>
            <a:endParaRPr lang="de-DE" dirty="0"/>
          </a:p>
        </p:txBody>
      </p:sp>
      <p:sp>
        <p:nvSpPr>
          <p:cNvPr id="9" name="AMC_Footer">
            <a:extLst>
              <a:ext uri="{FF2B5EF4-FFF2-40B4-BE49-F238E27FC236}">
                <a16:creationId xmlns:a16="http://schemas.microsoft.com/office/drawing/2014/main" id="{1CF029F6-4DD9-4EA3-9B74-4EA2C6E36FE7}"/>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176092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B95D-8159-4519-A970-06EB74C8E15D}"/>
              </a:ext>
            </a:extLst>
          </p:cNvPr>
          <p:cNvSpPr>
            <a:spLocks noGrp="1"/>
          </p:cNvSpPr>
          <p:nvPr>
            <p:ph type="title"/>
          </p:nvPr>
        </p:nvSpPr>
        <p:spPr>
          <a:xfrm>
            <a:off x="839788" y="410368"/>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0905D2B2-1A1F-40B0-83B5-0780B4AEFEDD}"/>
              </a:ext>
            </a:extLst>
          </p:cNvPr>
          <p:cNvSpPr>
            <a:spLocks noGrp="1"/>
          </p:cNvSpPr>
          <p:nvPr>
            <p:ph sz="half" idx="1"/>
          </p:nvPr>
        </p:nvSpPr>
        <p:spPr>
          <a:xfrm>
            <a:off x="838200" y="1825625"/>
            <a:ext cx="5181600" cy="4351338"/>
          </a:xfrm>
          <a:solidFill>
            <a:schemeClr val="accent4"/>
          </a:solidFill>
        </p:spPr>
        <p:txBody>
          <a:bodyPr>
            <a:normAutofit/>
          </a:bodyPr>
          <a:lstStyle>
            <a:lvl1pPr>
              <a:defRPr sz="2000">
                <a:latin typeface="+mn-lt"/>
              </a:defRPr>
            </a:lvl1pPr>
            <a:lvl2pPr>
              <a:defRPr sz="1800">
                <a:latin typeface="Graphik" panose="020B0503030202060203" pitchFamily="34" charset="0"/>
              </a:defRPr>
            </a:lvl2pPr>
            <a:lvl3pPr>
              <a:defRPr sz="1600">
                <a:latin typeface="Graphik" panose="020B0503030202060203" pitchFamily="34" charset="0"/>
              </a:defRPr>
            </a:lvl3pPr>
            <a:lvl4pPr>
              <a:defRPr sz="1400">
                <a:latin typeface="Graphik" panose="020B0503030202060203" pitchFamily="34" charset="0"/>
              </a:defRPr>
            </a:lvl4pPr>
            <a:lvl5pPr>
              <a:defRPr sz="1400">
                <a:latin typeface="Graphik" panose="020B050303020206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4" name="Content Placeholder 3">
            <a:extLst>
              <a:ext uri="{FF2B5EF4-FFF2-40B4-BE49-F238E27FC236}">
                <a16:creationId xmlns:a16="http://schemas.microsoft.com/office/drawing/2014/main" id="{5A8641BC-BE72-4905-B3F3-4C0EDA09C569}"/>
              </a:ext>
            </a:extLst>
          </p:cNvPr>
          <p:cNvSpPr>
            <a:spLocks noGrp="1"/>
          </p:cNvSpPr>
          <p:nvPr>
            <p:ph sz="half" idx="2"/>
          </p:nvPr>
        </p:nvSpPr>
        <p:spPr>
          <a:xfrm>
            <a:off x="6172200" y="1825625"/>
            <a:ext cx="5181600" cy="4351338"/>
          </a:xfrm>
          <a:solidFill>
            <a:schemeClr val="accent4"/>
          </a:solidFill>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Footer Placeholder 5">
            <a:extLst>
              <a:ext uri="{FF2B5EF4-FFF2-40B4-BE49-F238E27FC236}">
                <a16:creationId xmlns:a16="http://schemas.microsoft.com/office/drawing/2014/main" id="{D7F39782-CF5B-4277-94CB-E7FD3AE0482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1F663053-698E-4BFD-8F24-C656168770F1}"/>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2037768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pic">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B95D-8159-4519-A970-06EB74C8E15D}"/>
              </a:ext>
            </a:extLst>
          </p:cNvPr>
          <p:cNvSpPr>
            <a:spLocks noGrp="1"/>
          </p:cNvSpPr>
          <p:nvPr>
            <p:ph type="title"/>
          </p:nvPr>
        </p:nvSpPr>
        <p:spPr>
          <a:xfrm>
            <a:off x="839788" y="410368"/>
            <a:ext cx="5180012"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0905D2B2-1A1F-40B0-83B5-0780B4AEFEDD}"/>
              </a:ext>
            </a:extLst>
          </p:cNvPr>
          <p:cNvSpPr>
            <a:spLocks noGrp="1"/>
          </p:cNvSpPr>
          <p:nvPr>
            <p:ph sz="half" idx="1"/>
          </p:nvPr>
        </p:nvSpPr>
        <p:spPr>
          <a:xfrm>
            <a:off x="838200" y="1825625"/>
            <a:ext cx="5181600" cy="4351338"/>
          </a:xfrm>
          <a:solidFill>
            <a:schemeClr val="accent4"/>
          </a:solidFill>
        </p:spPr>
        <p:txBody>
          <a:bodyPr>
            <a:normAutofit/>
          </a:bodyPr>
          <a:lstStyle>
            <a:lvl1pPr>
              <a:defRPr sz="2000">
                <a:latin typeface="+mn-lt"/>
              </a:defRPr>
            </a:lvl1pPr>
            <a:lvl2pPr>
              <a:defRPr sz="1800">
                <a:latin typeface="Graphik" panose="020B0503030202060203" pitchFamily="34" charset="0"/>
              </a:defRPr>
            </a:lvl2pPr>
            <a:lvl3pPr>
              <a:defRPr sz="1600">
                <a:latin typeface="Graphik" panose="020B0503030202060203" pitchFamily="34" charset="0"/>
              </a:defRPr>
            </a:lvl3pPr>
            <a:lvl4pPr>
              <a:defRPr sz="1400">
                <a:latin typeface="Graphik" panose="020B0503030202060203" pitchFamily="34" charset="0"/>
              </a:defRPr>
            </a:lvl4pPr>
            <a:lvl5pPr>
              <a:defRPr sz="1400">
                <a:latin typeface="Graphik" panose="020B050303020206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Footer Placeholder 5">
            <a:extLst>
              <a:ext uri="{FF2B5EF4-FFF2-40B4-BE49-F238E27FC236}">
                <a16:creationId xmlns:a16="http://schemas.microsoft.com/office/drawing/2014/main" id="{D7F39782-CF5B-4277-94CB-E7FD3AE0482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1F663053-698E-4BFD-8F24-C656168770F1}"/>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5" name="Rectangle 4">
            <a:extLst>
              <a:ext uri="{FF2B5EF4-FFF2-40B4-BE49-F238E27FC236}">
                <a16:creationId xmlns:a16="http://schemas.microsoft.com/office/drawing/2014/main" id="{A47FD3A1-E39B-40D4-9EF7-DD6A28E186B1}"/>
              </a:ext>
            </a:extLst>
          </p:cNvPr>
          <p:cNvSpPr/>
          <p:nvPr userDrawn="1"/>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91476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bu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E6F7C016-5434-4FF4-8E65-96FEB3DB6C04}"/>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124934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ernzie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187D12-8256-42E4-9F2A-419D2A014255}"/>
              </a:ext>
            </a:extLst>
          </p:cNvPr>
          <p:cNvSpPr/>
          <p:nvPr userDrawn="1"/>
        </p:nvSpPr>
        <p:spPr>
          <a:xfrm>
            <a:off x="0" y="3703156"/>
            <a:ext cx="12192000" cy="315484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Content Placeholder 2">
            <a:extLst>
              <a:ext uri="{FF2B5EF4-FFF2-40B4-BE49-F238E27FC236}">
                <a16:creationId xmlns:a16="http://schemas.microsoft.com/office/drawing/2014/main" id="{81B97BC5-1265-45E2-8B4E-8064D4892101}"/>
              </a:ext>
            </a:extLst>
          </p:cNvPr>
          <p:cNvSpPr>
            <a:spLocks noGrp="1"/>
          </p:cNvSpPr>
          <p:nvPr>
            <p:ph idx="1" hasCustomPrompt="1"/>
          </p:nvPr>
        </p:nvSpPr>
        <p:spPr>
          <a:xfrm>
            <a:off x="838200" y="1823300"/>
            <a:ext cx="10515600" cy="4351338"/>
          </a:xfrm>
        </p:spPr>
        <p:txBody>
          <a:bodyPr/>
          <a:lstStyle>
            <a:lvl1pPr marL="0" indent="0">
              <a:buFontTx/>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err="1"/>
              <a:t>Vermittlung</a:t>
            </a:r>
            <a:r>
              <a:rPr lang="en-US" dirty="0"/>
              <a:t> </a:t>
            </a:r>
            <a:r>
              <a:rPr lang="en-US" dirty="0" err="1"/>
              <a:t>folgender</a:t>
            </a:r>
            <a:r>
              <a:rPr lang="en-US" dirty="0"/>
              <a:t> </a:t>
            </a:r>
            <a:r>
              <a:rPr lang="en-US" dirty="0" err="1"/>
              <a:t>Aspekte</a:t>
            </a:r>
            <a:r>
              <a:rPr lang="en-US" dirty="0"/>
              <a:t>:</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17" name="Content Placeholder 2">
            <a:extLst>
              <a:ext uri="{FF2B5EF4-FFF2-40B4-BE49-F238E27FC236}">
                <a16:creationId xmlns:a16="http://schemas.microsoft.com/office/drawing/2014/main" id="{98FA0E93-016D-4C94-8139-9CE4AB26BAAF}"/>
              </a:ext>
            </a:extLst>
          </p:cNvPr>
          <p:cNvSpPr>
            <a:spLocks noGrp="1"/>
          </p:cNvSpPr>
          <p:nvPr>
            <p:ph idx="17" hasCustomPrompt="1"/>
          </p:nvPr>
        </p:nvSpPr>
        <p:spPr>
          <a:xfrm>
            <a:off x="839788" y="3703156"/>
            <a:ext cx="10515600" cy="3154844"/>
          </a:xfrm>
          <a:solidFill>
            <a:srgbClr val="FFC000"/>
          </a:solidFill>
        </p:spPr>
        <p:txBody>
          <a:bodyPr/>
          <a:lstStyle>
            <a:lvl1pPr marL="0" indent="0">
              <a:lnSpc>
                <a:spcPct val="100000"/>
              </a:lnSpc>
              <a:spcBef>
                <a:spcPts val="1200"/>
              </a:spcBef>
              <a:buNone/>
              <a:defRPr sz="20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err="1"/>
              <a:t>Voraussetzungen</a:t>
            </a:r>
            <a:r>
              <a:rPr lang="en-US" dirty="0"/>
              <a:t>:</a:t>
            </a:r>
          </a:p>
          <a:p>
            <a:pPr lvl="0"/>
            <a:r>
              <a:rPr lang="en-US" dirty="0" err="1"/>
              <a:t>Empfohlen</a:t>
            </a:r>
            <a:r>
              <a:rPr lang="en-US" dirty="0"/>
              <a:t> </a:t>
            </a:r>
            <a:r>
              <a:rPr lang="en-US" dirty="0" err="1"/>
              <a:t>für</a:t>
            </a:r>
            <a:r>
              <a:rPr lang="en-US" dirty="0"/>
              <a:t>:                                                                       </a:t>
            </a:r>
            <a:r>
              <a:rPr lang="en-US" dirty="0" err="1"/>
              <a:t>Vorbereitung</a:t>
            </a:r>
            <a:r>
              <a:rPr lang="en-US" dirty="0"/>
              <a:t>:</a:t>
            </a:r>
            <a:endParaRPr lang="de-DE" dirty="0"/>
          </a:p>
        </p:txBody>
      </p:sp>
      <p:sp>
        <p:nvSpPr>
          <p:cNvPr id="15" name="Footer Placeholder 5">
            <a:extLst>
              <a:ext uri="{FF2B5EF4-FFF2-40B4-BE49-F238E27FC236}">
                <a16:creationId xmlns:a16="http://schemas.microsoft.com/office/drawing/2014/main" id="{600CC83E-1BD1-7A41-86C3-2C01ADA2D2DC}"/>
              </a:ext>
            </a:extLst>
          </p:cNvPr>
          <p:cNvSpPr>
            <a:spLocks noGrp="1"/>
          </p:cNvSpPr>
          <p:nvPr>
            <p:ph type="ftr" sz="quarter" idx="11"/>
          </p:nvPr>
        </p:nvSpPr>
        <p:spPr>
          <a:xfrm>
            <a:off x="7391584" y="6537399"/>
            <a:ext cx="4141956" cy="161962"/>
          </a:xfrm>
        </p:spPr>
        <p:txBody>
          <a:bodyPr/>
          <a:lstStyle>
            <a:lvl1pPr>
              <a:defRPr>
                <a:latin typeface="Graphik" panose="020B0503030202060203" pitchFamily="34" charset="77"/>
              </a:defRPr>
            </a:lvl1pPr>
          </a:lstStyle>
          <a:p>
            <a:endParaRPr lang="en-US" dirty="0"/>
          </a:p>
        </p:txBody>
      </p:sp>
      <p:pic>
        <p:nvPicPr>
          <p:cNvPr id="4" name="Picture Placeholder 15">
            <a:extLst>
              <a:ext uri="{FF2B5EF4-FFF2-40B4-BE49-F238E27FC236}">
                <a16:creationId xmlns:a16="http://schemas.microsoft.com/office/drawing/2014/main" id="{23F8211E-C7E0-4037-A163-E10A13506E0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1449388"/>
          </a:xfrm>
          <a:prstGeom prst="rect">
            <a:avLst/>
          </a:prstGeom>
        </p:spPr>
      </p:pic>
      <p:sp>
        <p:nvSpPr>
          <p:cNvPr id="18" name="Text Placeholder 2">
            <a:extLst>
              <a:ext uri="{FF2B5EF4-FFF2-40B4-BE49-F238E27FC236}">
                <a16:creationId xmlns:a16="http://schemas.microsoft.com/office/drawing/2014/main" id="{491BF72F-5E14-4759-A458-7654D8BCF299}"/>
              </a:ext>
            </a:extLst>
          </p:cNvPr>
          <p:cNvSpPr>
            <a:spLocks noGrp="1"/>
          </p:cNvSpPr>
          <p:nvPr>
            <p:ph type="body" sz="quarter" idx="14"/>
          </p:nvPr>
        </p:nvSpPr>
        <p:spPr>
          <a:xfrm>
            <a:off x="8072067" y="4198511"/>
            <a:ext cx="2964528" cy="2071687"/>
          </a:xfrm>
        </p:spPr>
        <p:txBody>
          <a:bodyPr>
            <a:noAutofit/>
          </a:bodyPr>
          <a:lstStyle>
            <a:lvl1pPr marL="228600" indent="-228600">
              <a:buFont typeface="Wingdings" panose="05000000000000000000" pitchFamily="2" charset="2"/>
              <a:buChar char="ü"/>
              <a:defRPr sz="1600">
                <a:solidFill>
                  <a:schemeClr val="tx1"/>
                </a:solidFill>
              </a:defRPr>
            </a:lvl1pPr>
            <a:lvl2pPr>
              <a:defRPr sz="1050"/>
            </a:lvl2pPr>
            <a:lvl3pPr>
              <a:defRPr sz="1000"/>
            </a:lvl3pPr>
            <a:lvl4pPr>
              <a:defRPr sz="900"/>
            </a:lvl4pPr>
            <a:lvl5pPr>
              <a:defRPr sz="900"/>
            </a:lvl5pPr>
          </a:lstStyle>
          <a:p>
            <a:pPr lvl="0"/>
            <a:r>
              <a:rPr lang="en-US" dirty="0"/>
              <a:t>Click to edit Master text styles</a:t>
            </a:r>
          </a:p>
        </p:txBody>
      </p:sp>
      <p:sp>
        <p:nvSpPr>
          <p:cNvPr id="20" name="Text Placeholder 2">
            <a:extLst>
              <a:ext uri="{FF2B5EF4-FFF2-40B4-BE49-F238E27FC236}">
                <a16:creationId xmlns:a16="http://schemas.microsoft.com/office/drawing/2014/main" id="{BA591DCE-1E8B-4D79-9355-B288AF887923}"/>
              </a:ext>
            </a:extLst>
          </p:cNvPr>
          <p:cNvSpPr>
            <a:spLocks noGrp="1"/>
          </p:cNvSpPr>
          <p:nvPr>
            <p:ph type="body" sz="quarter" idx="16"/>
          </p:nvPr>
        </p:nvSpPr>
        <p:spPr>
          <a:xfrm>
            <a:off x="2780559" y="4198511"/>
            <a:ext cx="3488962" cy="2071687"/>
          </a:xfrm>
        </p:spPr>
        <p:txBody>
          <a:bodyPr>
            <a:noAutofit/>
          </a:bodyPr>
          <a:lstStyle>
            <a:lvl1pPr marL="228600" indent="-228600">
              <a:buFont typeface="Wingdings" panose="05000000000000000000" pitchFamily="2" charset="2"/>
              <a:buChar char="ü"/>
              <a:defRPr sz="1600">
                <a:solidFill>
                  <a:schemeClr val="tx1"/>
                </a:solidFill>
              </a:defRPr>
            </a:lvl1pPr>
            <a:lvl2pPr>
              <a:defRPr sz="1050"/>
            </a:lvl2pPr>
            <a:lvl3pPr>
              <a:defRPr sz="1000"/>
            </a:lvl3pPr>
            <a:lvl4pPr>
              <a:defRPr sz="900"/>
            </a:lvl4pPr>
            <a:lvl5pPr>
              <a:defRPr sz="900"/>
            </a:lvl5pPr>
          </a:lstStyle>
          <a:p>
            <a:pPr lvl="0"/>
            <a:r>
              <a:rPr lang="en-US" dirty="0"/>
              <a:t>Click to edit Master text styles</a:t>
            </a:r>
          </a:p>
        </p:txBody>
      </p:sp>
      <p:sp>
        <p:nvSpPr>
          <p:cNvPr id="12" name="Title 1">
            <a:extLst>
              <a:ext uri="{FF2B5EF4-FFF2-40B4-BE49-F238E27FC236}">
                <a16:creationId xmlns:a16="http://schemas.microsoft.com/office/drawing/2014/main" id="{1BAC5371-6ACB-42B5-97C7-7612A463BB9F}"/>
              </a:ext>
            </a:extLst>
          </p:cNvPr>
          <p:cNvSpPr txBox="1">
            <a:spLocks/>
          </p:cNvSpPr>
          <p:nvPr userDrawn="1"/>
        </p:nvSpPr>
        <p:spPr>
          <a:xfrm>
            <a:off x="839788" y="40688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noProof="0" dirty="0"/>
              <a:t>Lernziele</a:t>
            </a:r>
          </a:p>
        </p:txBody>
      </p:sp>
      <p:sp>
        <p:nvSpPr>
          <p:cNvPr id="21" name="AMC_Footer">
            <a:extLst>
              <a:ext uri="{FF2B5EF4-FFF2-40B4-BE49-F238E27FC236}">
                <a16:creationId xmlns:a16="http://schemas.microsoft.com/office/drawing/2014/main" id="{CE32ED7B-6CA9-41D0-8CED-BF6E8ADB1EEA}"/>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3339416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utzungsbedingunge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AFFC4A1-58EE-4031-B316-7A2D965A52A7}"/>
              </a:ext>
            </a:extLst>
          </p:cNvPr>
          <p:cNvPicPr>
            <a:picLocks noChangeAspect="1"/>
          </p:cNvPicPr>
          <p:nvPr userDrawn="1"/>
        </p:nvPicPr>
        <p:blipFill>
          <a:blip r:embed="rId2">
            <a:alphaModFix amt="46000"/>
          </a:blip>
          <a:stretch>
            <a:fillRect/>
          </a:stretch>
        </p:blipFill>
        <p:spPr>
          <a:xfrm>
            <a:off x="4762" y="-11025"/>
            <a:ext cx="12187239" cy="6858751"/>
          </a:xfrm>
          <a:prstGeom prst="rect">
            <a:avLst/>
          </a:prstGeom>
        </p:spPr>
      </p:pic>
      <p:sp>
        <p:nvSpPr>
          <p:cNvPr id="11" name="Content Placeholder 2">
            <a:extLst>
              <a:ext uri="{FF2B5EF4-FFF2-40B4-BE49-F238E27FC236}">
                <a16:creationId xmlns:a16="http://schemas.microsoft.com/office/drawing/2014/main" id="{8DED377E-E4DD-4946-B104-44D645B86A14}"/>
              </a:ext>
            </a:extLst>
          </p:cNvPr>
          <p:cNvSpPr>
            <a:spLocks noGrp="1"/>
          </p:cNvSpPr>
          <p:nvPr>
            <p:ph idx="1" hasCustomPrompt="1"/>
          </p:nvPr>
        </p:nvSpPr>
        <p:spPr>
          <a:xfrm>
            <a:off x="839788" y="1807398"/>
            <a:ext cx="10685904" cy="4351338"/>
          </a:xfrm>
        </p:spPr>
        <p:txBody>
          <a:bodyPr>
            <a:normAutofit/>
          </a:bodyPr>
          <a:lstStyle>
            <a:lvl1pPr marL="0" indent="0" algn="just">
              <a:lnSpc>
                <a:spcPct val="100000"/>
              </a:lnSpc>
              <a:spcBef>
                <a:spcPts val="600"/>
              </a:spcBef>
              <a:spcAft>
                <a:spcPts val="300"/>
              </a:spcAft>
              <a:buNone/>
              <a:defRPr sz="900">
                <a:latin typeface="+mn-lt"/>
              </a:defRPr>
            </a:lvl1pPr>
            <a:lvl2pPr>
              <a:defRPr>
                <a:latin typeface="+mn-lt"/>
              </a:defRPr>
            </a:lvl2pPr>
            <a:lvl3pPr>
              <a:defRPr>
                <a:latin typeface="+mn-lt"/>
              </a:defRPr>
            </a:lvl3pPr>
            <a:lvl4pPr>
              <a:defRPr>
                <a:latin typeface="+mn-lt"/>
              </a:defRPr>
            </a:lvl4pPr>
            <a:lvl5pPr>
              <a:defRPr>
                <a:latin typeface="+mn-lt"/>
              </a:defRPr>
            </a:lvl5pPr>
          </a:lstStyle>
          <a:p>
            <a:pPr fontAlgn="t"/>
            <a:r>
              <a:rPr lang="en-US" sz="800" dirty="0"/>
              <a:t>D</a:t>
            </a:r>
            <a:r>
              <a:rPr lang="de-DE" sz="800" dirty="0"/>
              <a:t>iese Allgemeinen Geschäftsbedingungen ("AGB") gelten für die Nutzung des Portals „Digitale Lernwerkstatt“ (das „Portal“). Die AGB regeln das Verhältnis zwischen der Accenture Holding GmbH &amp; Co. KG als den Betreibern des Portals ("Accenture") und dem jeweiligen Nutzer ("Nutzer"). "Inhalt(e)" bedeutet Bilder, Videos, Präsentationen und sonstige Schulungsunterlagen, diese stehen unter der Lizenz Creative Commons BY NC ND auf dem Portal zur Verfügung. Accenture kann diese Bedingungen jederzeit und ohne Ankündigung anpassen. Accenture behält sich das Recht vor, den Nutzungsvertrag jederzeit und ohne Angabe von Gründen zu kündigen und die weitere Nutzung der Website zu untersagen, es besteht kein Anspruch zur Nutzung des Portals. Das Massenkopieren der bereitgestellten Inhalte ist untersagt sofern keine ausdrückliche Erlaubnis durch Accenture erteilt wurde. Die Zusammenstellung der Inhalte ist als kollektives Werk entsprechend internationaler Konventionen und Gesetze zum geistigen Eigentum urheberrechtlich geschützt. Alle bereitgestellten Inhalte auf dem Portal werden unter der Lizenz Creative Commons BY NC ND zur Verfügung gestellt. Die Inhalte können kostenlos für nicht kommerzielle Anwendungen in digitaler oder gedruckter Form verwendet werden. Zur Nutzung für kommerzielle Zwecke ist die vorherige Zustimmung von Accenture einzuholen. Der Nutzer ist für die Art und Weise der Verwendung der bereitgestellten Inhalte und der Beachtung der Nutzungsbedingungen verlinkter Plattformen und Webseiten selbst verantwortlich. Der Nutzer stellt Accenture von sämtlichen Ansprüchen frei, die Dritte gegenüber Accenture geltend machen aufgrund einer Verletzung ihrer Rechte durch die Nutzung der über das Portal zur Verfügung stehenden Inhalte. Der Nutzer übernimmt hierbei die Kosten einer notwendigen Rechtsverteidigung von Accenture einschließlich sämtlicher Gerichts- und Anwaltskosten. Dies gilt dann nicht, wenn die Rechtsverletzung nicht durch schuldhaftes Verhalten des Nutzers verursacht wurde. Der Nutzer ist verpflichtet, Accenture für den Fall einer Inanspruchnahme durch Dritte unverzüglich, wahrheitsgemäß und vollständig sämtliche ihm zur Verfügung stehende Informationen mitzuteilen, die für eine Prüfung der Ansprüche und eine Verteidigung erforderlich sind. Darüber hinausgehende Schadensersatzansprüche von Accenture gegenüber dem Nutzer bleiben unberührt. Sämtliche Inhalte, die auf dem Portal bereitgestellt werden, wurden und werden mit äußerster Sorgfalt erstellt und regelmäßig überprüft. Accenture übernimmt jedoch keinerlei Gewähr für die Aktualität, Korrektheit, Vollständigkeit oder Qualität der Inhalte sowie für Links oder Webseiten Dritter. Die Inhalte der Digitalen Lernwerkstatt stellen keine Rechtsberatung dar. Haftungsansprüche gegen Accenture oder mit ihr verbundene Unternehmen, welche sich auf Schäden materieller oder ideeller Art beziehen, die durch die Nutzung oder Nichtnutzung der bereitgestellten Inhalte bzw. durch die Nutzung fehlerhafter und unvollständiger Informationen verursacht wurden, sind, soweit gesetzlich zulässig, ausgeschlossen. Sollten einzelne Bestimmungen dieser Nutzungsbedingungen ganz oder teilweise nicht rechtswirksam sein oder ihre Rechtswirksamkeit später verlieren, wird die Gültigkeit der Nutzungsbedingungen im Übrigen nicht berührt. Auf das Vertragsverhältnis zwischen den Nutzern und Accenture findet das Recht der Bundesrepublik Deutschland Anwendung. Soweit zulässig, wird als Gerichtsstand Frankfurt a.M. vereinbart.</a:t>
            </a:r>
          </a:p>
        </p:txBody>
      </p:sp>
      <p:sp>
        <p:nvSpPr>
          <p:cNvPr id="10" name="Title 1">
            <a:extLst>
              <a:ext uri="{FF2B5EF4-FFF2-40B4-BE49-F238E27FC236}">
                <a16:creationId xmlns:a16="http://schemas.microsoft.com/office/drawing/2014/main" id="{E6A7BD0C-D58D-4504-888E-242BBE77B822}"/>
              </a:ext>
            </a:extLst>
          </p:cNvPr>
          <p:cNvSpPr txBox="1">
            <a:spLocks/>
          </p:cNvSpPr>
          <p:nvPr userDrawn="1"/>
        </p:nvSpPr>
        <p:spPr>
          <a:xfrm>
            <a:off x="839787" y="406881"/>
            <a:ext cx="1068590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err="1"/>
              <a:t>Nutzungsbedingungen</a:t>
            </a:r>
            <a:r>
              <a:rPr lang="en-US" dirty="0"/>
              <a:t> – </a:t>
            </a:r>
            <a:r>
              <a:rPr lang="en-US" dirty="0" err="1"/>
              <a:t>Digitale</a:t>
            </a:r>
            <a:r>
              <a:rPr lang="en-US" dirty="0"/>
              <a:t> </a:t>
            </a:r>
            <a:r>
              <a:rPr lang="en-US" dirty="0" err="1"/>
              <a:t>Lernwerkstatt</a:t>
            </a:r>
            <a:endParaRPr lang="de-DE" dirty="0"/>
          </a:p>
        </p:txBody>
      </p:sp>
      <p:sp>
        <p:nvSpPr>
          <p:cNvPr id="14" name="Footer Placeholder 4">
            <a:extLst>
              <a:ext uri="{FF2B5EF4-FFF2-40B4-BE49-F238E27FC236}">
                <a16:creationId xmlns:a16="http://schemas.microsoft.com/office/drawing/2014/main" id="{16FBDEC2-BA97-4900-ACC3-EADAF00A1D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endParaRPr lang="de-DE" dirty="0"/>
          </a:p>
        </p:txBody>
      </p:sp>
      <p:sp>
        <p:nvSpPr>
          <p:cNvPr id="15" name="Slide Number Placeholder 5">
            <a:extLst>
              <a:ext uri="{FF2B5EF4-FFF2-40B4-BE49-F238E27FC236}">
                <a16:creationId xmlns:a16="http://schemas.microsoft.com/office/drawing/2014/main" id="{7569581B-9B99-430B-8155-5ACDC9DA9E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F89DD9CB-275F-4CA2-9703-A265EA73BB11}" type="slidenum">
              <a:rPr lang="de-DE" smtClean="0"/>
              <a:pPr/>
              <a:t>‹#›</a:t>
            </a:fld>
            <a:endParaRPr lang="de-DE" dirty="0"/>
          </a:p>
        </p:txBody>
      </p:sp>
    </p:spTree>
    <p:extLst>
      <p:ext uri="{BB962C8B-B14F-4D97-AF65-F5344CB8AC3E}">
        <p14:creationId xmlns:p14="http://schemas.microsoft.com/office/powerpoint/2010/main" val="2029866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azit">
    <p:bg>
      <p:bgPr>
        <a:solidFill>
          <a:schemeClr val="accent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8F241A5-C16C-46A8-A878-87D1F9C6B4A1}"/>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6000"/>
                    </a14:imgEffect>
                  </a14:imgLayer>
                </a14:imgProps>
              </a:ex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AMC_Footer">
            <a:extLst>
              <a:ext uri="{FF2B5EF4-FFF2-40B4-BE49-F238E27FC236}">
                <a16:creationId xmlns:a16="http://schemas.microsoft.com/office/drawing/2014/main" id="{D3D8450E-0C47-4339-84E5-1C9F29078DA4}"/>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
        <p:nvSpPr>
          <p:cNvPr id="9" name="Title 1">
            <a:extLst>
              <a:ext uri="{FF2B5EF4-FFF2-40B4-BE49-F238E27FC236}">
                <a16:creationId xmlns:a16="http://schemas.microsoft.com/office/drawing/2014/main" id="{B0BC9851-DA10-44AA-8EBC-C5AE88AC3B94}"/>
              </a:ext>
            </a:extLst>
          </p:cNvPr>
          <p:cNvSpPr>
            <a:spLocks noGrp="1"/>
          </p:cNvSpPr>
          <p:nvPr>
            <p:ph type="title"/>
          </p:nvPr>
        </p:nvSpPr>
        <p:spPr>
          <a:xfrm>
            <a:off x="6308650" y="945807"/>
            <a:ext cx="5438660" cy="822112"/>
          </a:xfrm>
        </p:spPr>
        <p:txBody>
          <a:bodyPr/>
          <a:lstStyle>
            <a:lvl1pPr>
              <a:defRPr>
                <a:latin typeface="+mj-lt"/>
              </a:defRPr>
            </a:lvl1pPr>
          </a:lstStyle>
          <a:p>
            <a:r>
              <a:rPr lang="en-US" dirty="0"/>
              <a:t>Click to edit Master title style</a:t>
            </a:r>
            <a:endParaRPr lang="de-DE" dirty="0"/>
          </a:p>
        </p:txBody>
      </p:sp>
      <p:sp>
        <p:nvSpPr>
          <p:cNvPr id="10" name="Content Placeholder 2">
            <a:extLst>
              <a:ext uri="{FF2B5EF4-FFF2-40B4-BE49-F238E27FC236}">
                <a16:creationId xmlns:a16="http://schemas.microsoft.com/office/drawing/2014/main" id="{DB702296-4219-441A-996B-028BD434EDAD}"/>
              </a:ext>
            </a:extLst>
          </p:cNvPr>
          <p:cNvSpPr>
            <a:spLocks noGrp="1"/>
          </p:cNvSpPr>
          <p:nvPr>
            <p:ph idx="1"/>
          </p:nvPr>
        </p:nvSpPr>
        <p:spPr>
          <a:xfrm>
            <a:off x="6308650" y="2005012"/>
            <a:ext cx="5045149"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1464549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ild rechts und Tite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5C215C-5C50-4A16-B944-C66F2800E57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3" name="Footer Placeholder 2">
            <a:extLst>
              <a:ext uri="{FF2B5EF4-FFF2-40B4-BE49-F238E27FC236}">
                <a16:creationId xmlns:a16="http://schemas.microsoft.com/office/drawing/2014/main" id="{A91C248B-A667-482F-9C08-3FFC3D5D6C12}"/>
              </a:ext>
            </a:extLst>
          </p:cNvPr>
          <p:cNvSpPr>
            <a:spLocks noGrp="1"/>
          </p:cNvSpPr>
          <p:nvPr>
            <p:ph type="ftr" sz="quarter" idx="11"/>
          </p:nvPr>
        </p:nvSpPr>
        <p:spPr/>
        <p:txBody>
          <a:bodyPr/>
          <a:lstStyle/>
          <a:p>
            <a:endParaRPr lang="de-DE"/>
          </a:p>
        </p:txBody>
      </p:sp>
      <p:sp>
        <p:nvSpPr>
          <p:cNvPr id="4" name="Slide Number Placeholder 3">
            <a:extLst>
              <a:ext uri="{FF2B5EF4-FFF2-40B4-BE49-F238E27FC236}">
                <a16:creationId xmlns:a16="http://schemas.microsoft.com/office/drawing/2014/main" id="{D5A1C48E-4AE7-485E-B9EC-6086A6600E9A}"/>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7" name="TextBox 6">
            <a:extLst>
              <a:ext uri="{FF2B5EF4-FFF2-40B4-BE49-F238E27FC236}">
                <a16:creationId xmlns:a16="http://schemas.microsoft.com/office/drawing/2014/main" id="{34BFF6D8-1043-4AFC-ADD8-CBAED8BE49C9}"/>
              </a:ext>
            </a:extLst>
          </p:cNvPr>
          <p:cNvSpPr txBox="1"/>
          <p:nvPr userDrawn="1"/>
        </p:nvSpPr>
        <p:spPr>
          <a:xfrm>
            <a:off x="838200" y="638735"/>
            <a:ext cx="5723021" cy="769441"/>
          </a:xfrm>
          <a:prstGeom prst="rect">
            <a:avLst/>
          </a:prstGeom>
          <a:noFill/>
        </p:spPr>
        <p:txBody>
          <a:bodyPr wrap="square" rtlCol="0">
            <a:spAutoFit/>
          </a:bodyPr>
          <a:lstStyle/>
          <a:p>
            <a:r>
              <a:rPr lang="de-DE" sz="4400" dirty="0">
                <a:solidFill>
                  <a:schemeClr val="tx1"/>
                </a:solidFill>
                <a:latin typeface="+mj-lt"/>
              </a:rPr>
              <a:t>Wie sehen Sie das?</a:t>
            </a:r>
          </a:p>
        </p:txBody>
      </p:sp>
    </p:spTree>
    <p:extLst>
      <p:ext uri="{BB962C8B-B14F-4D97-AF65-F5344CB8AC3E}">
        <p14:creationId xmlns:p14="http://schemas.microsoft.com/office/powerpoint/2010/main" val="37685792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_Bild rechts und Tite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5C215C-5C50-4A16-B944-C66F2800E57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3" name="Footer Placeholder 2">
            <a:extLst>
              <a:ext uri="{FF2B5EF4-FFF2-40B4-BE49-F238E27FC236}">
                <a16:creationId xmlns:a16="http://schemas.microsoft.com/office/drawing/2014/main" id="{A91C248B-A667-482F-9C08-3FFC3D5D6C12}"/>
              </a:ext>
            </a:extLst>
          </p:cNvPr>
          <p:cNvSpPr>
            <a:spLocks noGrp="1"/>
          </p:cNvSpPr>
          <p:nvPr>
            <p:ph type="ftr" sz="quarter" idx="11"/>
          </p:nvPr>
        </p:nvSpPr>
        <p:spPr/>
        <p:txBody>
          <a:bodyPr/>
          <a:lstStyle/>
          <a:p>
            <a:endParaRPr lang="de-DE"/>
          </a:p>
        </p:txBody>
      </p:sp>
      <p:sp>
        <p:nvSpPr>
          <p:cNvPr id="4" name="Slide Number Placeholder 3">
            <a:extLst>
              <a:ext uri="{FF2B5EF4-FFF2-40B4-BE49-F238E27FC236}">
                <a16:creationId xmlns:a16="http://schemas.microsoft.com/office/drawing/2014/main" id="{D5A1C48E-4AE7-485E-B9EC-6086A6600E9A}"/>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7" name="TextBox 6">
            <a:extLst>
              <a:ext uri="{FF2B5EF4-FFF2-40B4-BE49-F238E27FC236}">
                <a16:creationId xmlns:a16="http://schemas.microsoft.com/office/drawing/2014/main" id="{34BFF6D8-1043-4AFC-ADD8-CBAED8BE49C9}"/>
              </a:ext>
            </a:extLst>
          </p:cNvPr>
          <p:cNvSpPr txBox="1"/>
          <p:nvPr userDrawn="1"/>
        </p:nvSpPr>
        <p:spPr>
          <a:xfrm>
            <a:off x="838200" y="638735"/>
            <a:ext cx="5435009" cy="1446550"/>
          </a:xfrm>
          <a:prstGeom prst="rect">
            <a:avLst/>
          </a:prstGeom>
          <a:noFill/>
        </p:spPr>
        <p:txBody>
          <a:bodyPr wrap="square" rtlCol="0">
            <a:spAutoFit/>
          </a:bodyPr>
          <a:lstStyle/>
          <a:p>
            <a:r>
              <a:rPr lang="de-DE" sz="4400" dirty="0">
                <a:solidFill>
                  <a:schemeClr val="tx1"/>
                </a:solidFill>
                <a:latin typeface="+mj-lt"/>
              </a:rPr>
              <a:t>Welche Fragen habt ihr?</a:t>
            </a:r>
          </a:p>
        </p:txBody>
      </p:sp>
    </p:spTree>
    <p:extLst>
      <p:ext uri="{BB962C8B-B14F-4D97-AF65-F5344CB8AC3E}">
        <p14:creationId xmlns:p14="http://schemas.microsoft.com/office/powerpoint/2010/main" val="39393182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bschluss/Trenn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80000"/>
            <a:extLst>
              <a:ext uri="{28A0092B-C50C-407E-A947-70E740481C1C}">
                <a14:useLocalDpi xmlns:a14="http://schemas.microsoft.com/office/drawing/2010/main"/>
              </a:ext>
            </a:extLst>
          </a:blip>
          <a:srcRect b="-3704"/>
          <a:stretch/>
        </p:blipFill>
        <p:spPr>
          <a:xfrm rot="5400000">
            <a:off x="2441154" y="-2892848"/>
            <a:ext cx="6857999" cy="12643697"/>
          </a:xfrm>
          <a:prstGeom prst="rect">
            <a:avLst/>
          </a:prstGeom>
        </p:spPr>
      </p:pic>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dirty="0"/>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AMC_Footer">
            <a:extLst>
              <a:ext uri="{FF2B5EF4-FFF2-40B4-BE49-F238E27FC236}">
                <a16:creationId xmlns:a16="http://schemas.microsoft.com/office/drawing/2014/main" id="{22C8922A-D4E7-43B7-9254-67ECB555B615}"/>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
        <p:nvSpPr>
          <p:cNvPr id="10" name="Title 1">
            <a:extLst>
              <a:ext uri="{FF2B5EF4-FFF2-40B4-BE49-F238E27FC236}">
                <a16:creationId xmlns:a16="http://schemas.microsoft.com/office/drawing/2014/main" id="{49734978-A2E1-47A5-9C83-B3F899225534}"/>
              </a:ext>
            </a:extLst>
          </p:cNvPr>
          <p:cNvSpPr>
            <a:spLocks noGrp="1"/>
          </p:cNvSpPr>
          <p:nvPr>
            <p:ph type="ctrTitle"/>
          </p:nvPr>
        </p:nvSpPr>
        <p:spPr>
          <a:xfrm>
            <a:off x="992188" y="1291892"/>
            <a:ext cx="9144000" cy="2387600"/>
          </a:xfrm>
        </p:spPr>
        <p:txBody>
          <a:bodyPr anchor="b">
            <a:normAutofit/>
          </a:bodyPr>
          <a:lstStyle>
            <a:lvl1pPr algn="l">
              <a:defRPr sz="6600" b="1">
                <a:latin typeface="+mj-lt"/>
              </a:defRPr>
            </a:lvl1pPr>
          </a:lstStyle>
          <a:p>
            <a:endParaRPr lang="de-DE" dirty="0"/>
          </a:p>
        </p:txBody>
      </p:sp>
      <p:sp>
        <p:nvSpPr>
          <p:cNvPr id="11" name="Subtitle 2">
            <a:extLst>
              <a:ext uri="{FF2B5EF4-FFF2-40B4-BE49-F238E27FC236}">
                <a16:creationId xmlns:a16="http://schemas.microsoft.com/office/drawing/2014/main" id="{9CA79CD4-0B2F-4879-883B-8DE88B839B5D}"/>
              </a:ext>
            </a:extLst>
          </p:cNvPr>
          <p:cNvSpPr>
            <a:spLocks noGrp="1"/>
          </p:cNvSpPr>
          <p:nvPr>
            <p:ph type="subTitle" idx="1"/>
          </p:nvPr>
        </p:nvSpPr>
        <p:spPr>
          <a:xfrm>
            <a:off x="992188" y="3679492"/>
            <a:ext cx="9144000" cy="1655762"/>
          </a:xfrm>
        </p:spPr>
        <p:txBody>
          <a:bodyPr>
            <a:normAutofit/>
          </a:bodyPr>
          <a:lstStyle>
            <a:lvl1pPr marL="0" indent="0" algn="l">
              <a:buNone/>
              <a:defRPr sz="48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spTree>
    <p:extLst>
      <p:ext uri="{BB962C8B-B14F-4D97-AF65-F5344CB8AC3E}">
        <p14:creationId xmlns:p14="http://schemas.microsoft.com/office/powerpoint/2010/main" val="33553477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el">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D060373-5565-4212-9B8B-3A419FF6620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8234"/>
            <a:ext cx="12192000" cy="6858000"/>
          </a:xfrm>
          <a:prstGeom prst="rect">
            <a:avLst/>
          </a:prstGeom>
        </p:spPr>
      </p:pic>
      <p:sp>
        <p:nvSpPr>
          <p:cNvPr id="2" name="Title 1">
            <a:extLst>
              <a:ext uri="{FF2B5EF4-FFF2-40B4-BE49-F238E27FC236}">
                <a16:creationId xmlns:a16="http://schemas.microsoft.com/office/drawing/2014/main" id="{DA91C95E-1F60-4FFE-951E-955247E1E80C}"/>
              </a:ext>
            </a:extLst>
          </p:cNvPr>
          <p:cNvSpPr>
            <a:spLocks noGrp="1"/>
          </p:cNvSpPr>
          <p:nvPr>
            <p:ph type="ctrTitle"/>
          </p:nvPr>
        </p:nvSpPr>
        <p:spPr>
          <a:xfrm>
            <a:off x="839788" y="1139492"/>
            <a:ext cx="9144000" cy="2387600"/>
          </a:xfrm>
        </p:spPr>
        <p:txBody>
          <a:bodyPr anchor="b">
            <a:normAutofit/>
          </a:bodyPr>
          <a:lstStyle>
            <a:lvl1pPr algn="l">
              <a:defRPr sz="6600" b="1">
                <a:latin typeface="+mj-lt"/>
              </a:defRPr>
            </a:lvl1pPr>
          </a:lstStyle>
          <a:p>
            <a:endParaRPr lang="de-DE" dirty="0"/>
          </a:p>
        </p:txBody>
      </p:sp>
      <p:sp>
        <p:nvSpPr>
          <p:cNvPr id="3" name="Subtitle 2">
            <a:extLst>
              <a:ext uri="{FF2B5EF4-FFF2-40B4-BE49-F238E27FC236}">
                <a16:creationId xmlns:a16="http://schemas.microsoft.com/office/drawing/2014/main" id="{E43D1D47-C51E-4BE4-BC39-63F5EED0BFED}"/>
              </a:ext>
            </a:extLst>
          </p:cNvPr>
          <p:cNvSpPr>
            <a:spLocks noGrp="1"/>
          </p:cNvSpPr>
          <p:nvPr>
            <p:ph type="subTitle" idx="1"/>
          </p:nvPr>
        </p:nvSpPr>
        <p:spPr>
          <a:xfrm>
            <a:off x="839788" y="3527092"/>
            <a:ext cx="9144000" cy="1655762"/>
          </a:xfrm>
        </p:spPr>
        <p:txBody>
          <a:bodyPr>
            <a:normAutofit/>
          </a:bodyPr>
          <a:lstStyle>
            <a:lvl1pPr marL="0" indent="0" algn="l">
              <a:buNone/>
              <a:defRPr sz="48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sp>
        <p:nvSpPr>
          <p:cNvPr id="5" name="Footer Placeholder 4">
            <a:extLst>
              <a:ext uri="{FF2B5EF4-FFF2-40B4-BE49-F238E27FC236}">
                <a16:creationId xmlns:a16="http://schemas.microsoft.com/office/drawing/2014/main" id="{FAC8A9A6-7606-463C-A46F-29027323BCF9}"/>
              </a:ext>
            </a:extLst>
          </p:cNvPr>
          <p:cNvSpPr>
            <a:spLocks noGrp="1"/>
          </p:cNvSpPr>
          <p:nvPr>
            <p:ph type="ftr" sz="quarter" idx="11"/>
          </p:nvPr>
        </p:nvSpPr>
        <p:spPr/>
        <p:txBody>
          <a:bodyPr/>
          <a:lstStyle/>
          <a:p>
            <a:endParaRPr lang="de-DE" dirty="0"/>
          </a:p>
        </p:txBody>
      </p:sp>
      <p:sp>
        <p:nvSpPr>
          <p:cNvPr id="9" name="AMC_Footer">
            <a:extLst>
              <a:ext uri="{FF2B5EF4-FFF2-40B4-BE49-F238E27FC236}">
                <a16:creationId xmlns:a16="http://schemas.microsoft.com/office/drawing/2014/main" id="{1CF029F6-4DD9-4EA3-9B74-4EA2C6E36FE7}"/>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2979522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9788" y="406881"/>
            <a:ext cx="10515600" cy="1325563"/>
          </a:xfrm>
        </p:spPr>
        <p:txBody>
          <a:bodyPr/>
          <a:lstStyle>
            <a:lvl1pPr>
              <a:defRPr>
                <a:latin typeface="+mj-lt"/>
                <a:cs typeface="Calibri" panose="020F0502020204030204" pitchFamily="34" charset="0"/>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38020888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9788" y="406881"/>
            <a:ext cx="10515600" cy="1325563"/>
          </a:xfrm>
        </p:spPr>
        <p:txBody>
          <a:bodyPr/>
          <a:lstStyle>
            <a:lvl1pPr>
              <a:defRPr>
                <a:latin typeface="+mj-lt"/>
                <a:cs typeface="Calibri" panose="020F0502020204030204" pitchFamily="34" charset="0"/>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4506398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9788" y="406881"/>
            <a:ext cx="10515600" cy="1325563"/>
          </a:xfrm>
        </p:spPr>
        <p:txBody>
          <a:bodyPr/>
          <a:lstStyle>
            <a:lvl1pPr>
              <a:defRPr>
                <a:latin typeface="+mj-lt"/>
                <a:cs typeface="Calibri" panose="020F0502020204030204" pitchFamily="34" charset="0"/>
              </a:defRPr>
            </a:lvl1pPr>
          </a:lstStyle>
          <a:p>
            <a:r>
              <a:rPr lang="en-US" dirty="0"/>
              <a:t>Click to edit Master title style</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37257346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weis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20372417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weis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19093581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lamp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normAutofit/>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pic>
        <p:nvPicPr>
          <p:cNvPr id="7" name="Content Placeholder 3">
            <a:extLst>
              <a:ext uri="{FF2B5EF4-FFF2-40B4-BE49-F238E27FC236}">
                <a16:creationId xmlns:a16="http://schemas.microsoft.com/office/drawing/2014/main" id="{C936FF59-91C5-4476-88BE-0937B3EBD974}"/>
              </a:ext>
            </a:extLst>
          </p:cNvPr>
          <p:cNvPicPr>
            <a:picLocks noChangeAspect="1"/>
          </p:cNvPicPr>
          <p:nvPr userDrawn="1"/>
        </p:nvPicPr>
        <p:blipFill rotWithShape="1">
          <a:blip r:embed="rId2" cstate="screen">
            <a:alphaModFix amt="69000"/>
            <a:extLst>
              <a:ext uri="{28A0092B-C50C-407E-A947-70E740481C1C}">
                <a14:useLocalDpi xmlns:a14="http://schemas.microsoft.com/office/drawing/2010/main"/>
              </a:ext>
            </a:extLst>
          </a:blip>
          <a:srcRect/>
          <a:stretch/>
        </p:blipFill>
        <p:spPr>
          <a:xfrm>
            <a:off x="7946720" y="533400"/>
            <a:ext cx="4899640" cy="5791200"/>
          </a:xfrm>
          <a:prstGeom prst="rect">
            <a:avLst/>
          </a:prstGeom>
        </p:spPr>
      </p:pic>
    </p:spTree>
    <p:extLst>
      <p:ext uri="{BB962C8B-B14F-4D97-AF65-F5344CB8AC3E}">
        <p14:creationId xmlns:p14="http://schemas.microsoft.com/office/powerpoint/2010/main" val="11397064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mädch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45000"/>
            <a:extLst>
              <a:ext uri="{28A0092B-C50C-407E-A947-70E740481C1C}">
                <a14:useLocalDpi xmlns:a14="http://schemas.microsoft.com/office/drawing/2010/main"/>
              </a:ext>
            </a:extLst>
          </a:blip>
          <a:srcRect/>
          <a:stretch/>
        </p:blipFill>
        <p:spPr>
          <a:xfrm>
            <a:off x="1541907" y="1235829"/>
            <a:ext cx="10331116" cy="5958153"/>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a:xfrm>
            <a:off x="839788" y="407655"/>
            <a:ext cx="10515600" cy="1325563"/>
          </a:xfrm>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E3430721-D2B7-4010-86A0-5E7186DE052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23411515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rob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dirty="0"/>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5107405" y="2187074"/>
            <a:ext cx="7006390" cy="4670926"/>
          </a:xfrm>
          <a:prstGeom prst="rect">
            <a:avLst/>
          </a:prstGeom>
        </p:spPr>
      </p:pic>
      <p:sp>
        <p:nvSpPr>
          <p:cNvPr id="8" name="Content Placeholder 2">
            <a:extLst>
              <a:ext uri="{FF2B5EF4-FFF2-40B4-BE49-F238E27FC236}">
                <a16:creationId xmlns:a16="http://schemas.microsoft.com/office/drawing/2014/main" id="{36B00A57-F87D-4563-8CDE-4290D0B2A0D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15319570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des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190847" y="1"/>
            <a:ext cx="13673822" cy="7806036"/>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132188ED-3C6F-4F67-A105-8C03509F561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19424971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B95D-8159-4519-A970-06EB74C8E15D}"/>
              </a:ext>
            </a:extLst>
          </p:cNvPr>
          <p:cNvSpPr>
            <a:spLocks noGrp="1"/>
          </p:cNvSpPr>
          <p:nvPr>
            <p:ph type="title"/>
          </p:nvPr>
        </p:nvSpPr>
        <p:spPr>
          <a:xfrm>
            <a:off x="839788" y="410368"/>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0905D2B2-1A1F-40B0-83B5-0780B4AEFEDD}"/>
              </a:ext>
            </a:extLst>
          </p:cNvPr>
          <p:cNvSpPr>
            <a:spLocks noGrp="1"/>
          </p:cNvSpPr>
          <p:nvPr>
            <p:ph sz="half" idx="1"/>
          </p:nvPr>
        </p:nvSpPr>
        <p:spPr>
          <a:xfrm>
            <a:off x="838200" y="1825625"/>
            <a:ext cx="5181600" cy="4351338"/>
          </a:xfrm>
          <a:solidFill>
            <a:schemeClr val="accent4"/>
          </a:solidFill>
        </p:spPr>
        <p:txBody>
          <a:bodyPr>
            <a:normAutofit/>
          </a:bodyPr>
          <a:lstStyle>
            <a:lvl1pPr>
              <a:defRPr sz="2000">
                <a:latin typeface="+mn-lt"/>
              </a:defRPr>
            </a:lvl1pPr>
            <a:lvl2pPr>
              <a:defRPr sz="1800">
                <a:latin typeface="Graphik" panose="020B0503030202060203" pitchFamily="34" charset="0"/>
              </a:defRPr>
            </a:lvl2pPr>
            <a:lvl3pPr>
              <a:defRPr sz="1600">
                <a:latin typeface="Graphik" panose="020B0503030202060203" pitchFamily="34" charset="0"/>
              </a:defRPr>
            </a:lvl3pPr>
            <a:lvl4pPr>
              <a:defRPr sz="1400">
                <a:latin typeface="Graphik" panose="020B0503030202060203" pitchFamily="34" charset="0"/>
              </a:defRPr>
            </a:lvl4pPr>
            <a:lvl5pPr>
              <a:defRPr sz="1400">
                <a:latin typeface="Graphik" panose="020B050303020206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4" name="Content Placeholder 3">
            <a:extLst>
              <a:ext uri="{FF2B5EF4-FFF2-40B4-BE49-F238E27FC236}">
                <a16:creationId xmlns:a16="http://schemas.microsoft.com/office/drawing/2014/main" id="{5A8641BC-BE72-4905-B3F3-4C0EDA09C569}"/>
              </a:ext>
            </a:extLst>
          </p:cNvPr>
          <p:cNvSpPr>
            <a:spLocks noGrp="1"/>
          </p:cNvSpPr>
          <p:nvPr>
            <p:ph sz="half" idx="2"/>
          </p:nvPr>
        </p:nvSpPr>
        <p:spPr>
          <a:xfrm>
            <a:off x="6172200" y="1825625"/>
            <a:ext cx="5181600" cy="4351338"/>
          </a:xfrm>
          <a:solidFill>
            <a:schemeClr val="accent4"/>
          </a:solidFill>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Footer Placeholder 5">
            <a:extLst>
              <a:ext uri="{FF2B5EF4-FFF2-40B4-BE49-F238E27FC236}">
                <a16:creationId xmlns:a16="http://schemas.microsoft.com/office/drawing/2014/main" id="{D7F39782-CF5B-4277-94CB-E7FD3AE0482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1F663053-698E-4BFD-8F24-C656168770F1}"/>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5223820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pic">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B95D-8159-4519-A970-06EB74C8E15D}"/>
              </a:ext>
            </a:extLst>
          </p:cNvPr>
          <p:cNvSpPr>
            <a:spLocks noGrp="1"/>
          </p:cNvSpPr>
          <p:nvPr>
            <p:ph type="title"/>
          </p:nvPr>
        </p:nvSpPr>
        <p:spPr>
          <a:xfrm>
            <a:off x="839788" y="410368"/>
            <a:ext cx="5180012"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0905D2B2-1A1F-40B0-83B5-0780B4AEFEDD}"/>
              </a:ext>
            </a:extLst>
          </p:cNvPr>
          <p:cNvSpPr>
            <a:spLocks noGrp="1"/>
          </p:cNvSpPr>
          <p:nvPr>
            <p:ph sz="half" idx="1"/>
          </p:nvPr>
        </p:nvSpPr>
        <p:spPr>
          <a:xfrm>
            <a:off x="838200" y="1825625"/>
            <a:ext cx="5181600" cy="4351338"/>
          </a:xfrm>
          <a:solidFill>
            <a:schemeClr val="accent4"/>
          </a:solidFill>
        </p:spPr>
        <p:txBody>
          <a:bodyPr>
            <a:normAutofit/>
          </a:bodyPr>
          <a:lstStyle>
            <a:lvl1pPr>
              <a:defRPr sz="2000">
                <a:latin typeface="+mn-lt"/>
              </a:defRPr>
            </a:lvl1pPr>
            <a:lvl2pPr>
              <a:defRPr sz="1800">
                <a:latin typeface="Graphik" panose="020B0503030202060203" pitchFamily="34" charset="0"/>
              </a:defRPr>
            </a:lvl2pPr>
            <a:lvl3pPr>
              <a:defRPr sz="1600">
                <a:latin typeface="Graphik" panose="020B0503030202060203" pitchFamily="34" charset="0"/>
              </a:defRPr>
            </a:lvl3pPr>
            <a:lvl4pPr>
              <a:defRPr sz="1400">
                <a:latin typeface="Graphik" panose="020B0503030202060203" pitchFamily="34" charset="0"/>
              </a:defRPr>
            </a:lvl4pPr>
            <a:lvl5pPr>
              <a:defRPr sz="1400">
                <a:latin typeface="Graphik" panose="020B050303020206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Footer Placeholder 5">
            <a:extLst>
              <a:ext uri="{FF2B5EF4-FFF2-40B4-BE49-F238E27FC236}">
                <a16:creationId xmlns:a16="http://schemas.microsoft.com/office/drawing/2014/main" id="{D7F39782-CF5B-4277-94CB-E7FD3AE0482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1F663053-698E-4BFD-8F24-C656168770F1}"/>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5" name="Rectangle 4">
            <a:extLst>
              <a:ext uri="{FF2B5EF4-FFF2-40B4-BE49-F238E27FC236}">
                <a16:creationId xmlns:a16="http://schemas.microsoft.com/office/drawing/2014/main" id="{A47FD3A1-E39B-40D4-9EF7-DD6A28E186B1}"/>
              </a:ext>
            </a:extLst>
          </p:cNvPr>
          <p:cNvSpPr/>
          <p:nvPr userDrawn="1"/>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364858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9788" y="406881"/>
            <a:ext cx="10515600" cy="1325563"/>
          </a:xfrm>
        </p:spPr>
        <p:txBody>
          <a:bodyPr/>
          <a:lstStyle>
            <a:lvl1pPr>
              <a:defRPr>
                <a:latin typeface="+mj-lt"/>
                <a:cs typeface="Calibri" panose="020F0502020204030204" pitchFamily="34" charset="0"/>
              </a:defRPr>
            </a:lvl1pPr>
          </a:lstStyle>
          <a:p>
            <a:r>
              <a:rPr lang="en-US" dirty="0"/>
              <a:t>Click to edit Master title style</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28112850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bu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E6F7C016-5434-4FF4-8E65-96FEB3DB6C04}"/>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9255986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ernzie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187D12-8256-42E4-9F2A-419D2A014255}"/>
              </a:ext>
            </a:extLst>
          </p:cNvPr>
          <p:cNvSpPr/>
          <p:nvPr userDrawn="1"/>
        </p:nvSpPr>
        <p:spPr>
          <a:xfrm>
            <a:off x="0" y="3703156"/>
            <a:ext cx="12192000" cy="315484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Content Placeholder 2">
            <a:extLst>
              <a:ext uri="{FF2B5EF4-FFF2-40B4-BE49-F238E27FC236}">
                <a16:creationId xmlns:a16="http://schemas.microsoft.com/office/drawing/2014/main" id="{81B97BC5-1265-45E2-8B4E-8064D4892101}"/>
              </a:ext>
            </a:extLst>
          </p:cNvPr>
          <p:cNvSpPr>
            <a:spLocks noGrp="1"/>
          </p:cNvSpPr>
          <p:nvPr>
            <p:ph idx="1" hasCustomPrompt="1"/>
          </p:nvPr>
        </p:nvSpPr>
        <p:spPr>
          <a:xfrm>
            <a:off x="838200" y="1823300"/>
            <a:ext cx="10515600" cy="4351338"/>
          </a:xfrm>
        </p:spPr>
        <p:txBody>
          <a:bodyPr/>
          <a:lstStyle>
            <a:lvl1pPr marL="0" indent="0">
              <a:buFontTx/>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err="1"/>
              <a:t>Vermittlung</a:t>
            </a:r>
            <a:r>
              <a:rPr lang="en-US" dirty="0"/>
              <a:t> </a:t>
            </a:r>
            <a:r>
              <a:rPr lang="en-US" dirty="0" err="1"/>
              <a:t>folgender</a:t>
            </a:r>
            <a:r>
              <a:rPr lang="en-US" dirty="0"/>
              <a:t> </a:t>
            </a:r>
            <a:r>
              <a:rPr lang="en-US" dirty="0" err="1"/>
              <a:t>Aspekte</a:t>
            </a:r>
            <a:r>
              <a:rPr lang="en-US" dirty="0"/>
              <a:t>:</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17" name="Content Placeholder 2">
            <a:extLst>
              <a:ext uri="{FF2B5EF4-FFF2-40B4-BE49-F238E27FC236}">
                <a16:creationId xmlns:a16="http://schemas.microsoft.com/office/drawing/2014/main" id="{98FA0E93-016D-4C94-8139-9CE4AB26BAAF}"/>
              </a:ext>
            </a:extLst>
          </p:cNvPr>
          <p:cNvSpPr>
            <a:spLocks noGrp="1"/>
          </p:cNvSpPr>
          <p:nvPr>
            <p:ph idx="17" hasCustomPrompt="1"/>
          </p:nvPr>
        </p:nvSpPr>
        <p:spPr>
          <a:xfrm>
            <a:off x="839788" y="3703156"/>
            <a:ext cx="10515600" cy="3154844"/>
          </a:xfrm>
          <a:solidFill>
            <a:srgbClr val="FFC000"/>
          </a:solidFill>
        </p:spPr>
        <p:txBody>
          <a:bodyPr/>
          <a:lstStyle>
            <a:lvl1pPr marL="0" indent="0">
              <a:lnSpc>
                <a:spcPct val="100000"/>
              </a:lnSpc>
              <a:spcBef>
                <a:spcPts val="1200"/>
              </a:spcBef>
              <a:buNone/>
              <a:defRPr sz="20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err="1"/>
              <a:t>Voraussetzungen</a:t>
            </a:r>
            <a:r>
              <a:rPr lang="en-US" dirty="0"/>
              <a:t>:</a:t>
            </a:r>
          </a:p>
          <a:p>
            <a:pPr lvl="0"/>
            <a:r>
              <a:rPr lang="en-US" dirty="0" err="1"/>
              <a:t>Empfohlen</a:t>
            </a:r>
            <a:r>
              <a:rPr lang="en-US" dirty="0"/>
              <a:t> </a:t>
            </a:r>
            <a:r>
              <a:rPr lang="en-US" dirty="0" err="1"/>
              <a:t>für</a:t>
            </a:r>
            <a:r>
              <a:rPr lang="en-US" dirty="0"/>
              <a:t>:                                                                       </a:t>
            </a:r>
            <a:r>
              <a:rPr lang="en-US" dirty="0" err="1"/>
              <a:t>Vorbereitung</a:t>
            </a:r>
            <a:r>
              <a:rPr lang="en-US" dirty="0"/>
              <a:t>:</a:t>
            </a:r>
            <a:endParaRPr lang="de-DE" dirty="0"/>
          </a:p>
        </p:txBody>
      </p:sp>
      <p:sp>
        <p:nvSpPr>
          <p:cNvPr id="15" name="Footer Placeholder 5">
            <a:extLst>
              <a:ext uri="{FF2B5EF4-FFF2-40B4-BE49-F238E27FC236}">
                <a16:creationId xmlns:a16="http://schemas.microsoft.com/office/drawing/2014/main" id="{600CC83E-1BD1-7A41-86C3-2C01ADA2D2DC}"/>
              </a:ext>
            </a:extLst>
          </p:cNvPr>
          <p:cNvSpPr>
            <a:spLocks noGrp="1"/>
          </p:cNvSpPr>
          <p:nvPr>
            <p:ph type="ftr" sz="quarter" idx="11"/>
          </p:nvPr>
        </p:nvSpPr>
        <p:spPr>
          <a:xfrm>
            <a:off x="7391584" y="6537399"/>
            <a:ext cx="4141956" cy="161962"/>
          </a:xfrm>
        </p:spPr>
        <p:txBody>
          <a:bodyPr/>
          <a:lstStyle>
            <a:lvl1pPr>
              <a:defRPr>
                <a:latin typeface="Graphik" panose="020B0503030202060203" pitchFamily="34" charset="77"/>
              </a:defRPr>
            </a:lvl1pPr>
          </a:lstStyle>
          <a:p>
            <a:endParaRPr lang="en-US" dirty="0"/>
          </a:p>
        </p:txBody>
      </p:sp>
      <p:pic>
        <p:nvPicPr>
          <p:cNvPr id="4" name="Picture Placeholder 15">
            <a:extLst>
              <a:ext uri="{FF2B5EF4-FFF2-40B4-BE49-F238E27FC236}">
                <a16:creationId xmlns:a16="http://schemas.microsoft.com/office/drawing/2014/main" id="{23F8211E-C7E0-4037-A163-E10A13506E0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1449388"/>
          </a:xfrm>
          <a:prstGeom prst="rect">
            <a:avLst/>
          </a:prstGeom>
        </p:spPr>
      </p:pic>
      <p:sp>
        <p:nvSpPr>
          <p:cNvPr id="18" name="Text Placeholder 2">
            <a:extLst>
              <a:ext uri="{FF2B5EF4-FFF2-40B4-BE49-F238E27FC236}">
                <a16:creationId xmlns:a16="http://schemas.microsoft.com/office/drawing/2014/main" id="{491BF72F-5E14-4759-A458-7654D8BCF299}"/>
              </a:ext>
            </a:extLst>
          </p:cNvPr>
          <p:cNvSpPr>
            <a:spLocks noGrp="1"/>
          </p:cNvSpPr>
          <p:nvPr>
            <p:ph type="body" sz="quarter" idx="14"/>
          </p:nvPr>
        </p:nvSpPr>
        <p:spPr>
          <a:xfrm>
            <a:off x="8072067" y="4198511"/>
            <a:ext cx="2964528" cy="2071687"/>
          </a:xfrm>
        </p:spPr>
        <p:txBody>
          <a:bodyPr>
            <a:noAutofit/>
          </a:bodyPr>
          <a:lstStyle>
            <a:lvl1pPr marL="228600" indent="-228600">
              <a:buFont typeface="Wingdings" panose="05000000000000000000" pitchFamily="2" charset="2"/>
              <a:buChar char="ü"/>
              <a:defRPr sz="1600">
                <a:solidFill>
                  <a:schemeClr val="tx1"/>
                </a:solidFill>
              </a:defRPr>
            </a:lvl1pPr>
            <a:lvl2pPr>
              <a:defRPr sz="1050"/>
            </a:lvl2pPr>
            <a:lvl3pPr>
              <a:defRPr sz="1000"/>
            </a:lvl3pPr>
            <a:lvl4pPr>
              <a:defRPr sz="900"/>
            </a:lvl4pPr>
            <a:lvl5pPr>
              <a:defRPr sz="900"/>
            </a:lvl5pPr>
          </a:lstStyle>
          <a:p>
            <a:pPr lvl="0"/>
            <a:r>
              <a:rPr lang="en-US" dirty="0"/>
              <a:t>Click to edit Master text styles</a:t>
            </a:r>
          </a:p>
        </p:txBody>
      </p:sp>
      <p:sp>
        <p:nvSpPr>
          <p:cNvPr id="20" name="Text Placeholder 2">
            <a:extLst>
              <a:ext uri="{FF2B5EF4-FFF2-40B4-BE49-F238E27FC236}">
                <a16:creationId xmlns:a16="http://schemas.microsoft.com/office/drawing/2014/main" id="{BA591DCE-1E8B-4D79-9355-B288AF887923}"/>
              </a:ext>
            </a:extLst>
          </p:cNvPr>
          <p:cNvSpPr>
            <a:spLocks noGrp="1"/>
          </p:cNvSpPr>
          <p:nvPr>
            <p:ph type="body" sz="quarter" idx="16"/>
          </p:nvPr>
        </p:nvSpPr>
        <p:spPr>
          <a:xfrm>
            <a:off x="2780559" y="4198511"/>
            <a:ext cx="3488962" cy="2071687"/>
          </a:xfrm>
        </p:spPr>
        <p:txBody>
          <a:bodyPr>
            <a:noAutofit/>
          </a:bodyPr>
          <a:lstStyle>
            <a:lvl1pPr marL="228600" indent="-228600">
              <a:buFont typeface="Wingdings" panose="05000000000000000000" pitchFamily="2" charset="2"/>
              <a:buChar char="ü"/>
              <a:defRPr sz="1600">
                <a:solidFill>
                  <a:schemeClr val="tx1"/>
                </a:solidFill>
              </a:defRPr>
            </a:lvl1pPr>
            <a:lvl2pPr>
              <a:defRPr sz="1050"/>
            </a:lvl2pPr>
            <a:lvl3pPr>
              <a:defRPr sz="1000"/>
            </a:lvl3pPr>
            <a:lvl4pPr>
              <a:defRPr sz="900"/>
            </a:lvl4pPr>
            <a:lvl5pPr>
              <a:defRPr sz="900"/>
            </a:lvl5pPr>
          </a:lstStyle>
          <a:p>
            <a:pPr lvl="0"/>
            <a:r>
              <a:rPr lang="en-US" dirty="0"/>
              <a:t>Click to edit Master text styles</a:t>
            </a:r>
          </a:p>
        </p:txBody>
      </p:sp>
      <p:sp>
        <p:nvSpPr>
          <p:cNvPr id="12" name="Title 1">
            <a:extLst>
              <a:ext uri="{FF2B5EF4-FFF2-40B4-BE49-F238E27FC236}">
                <a16:creationId xmlns:a16="http://schemas.microsoft.com/office/drawing/2014/main" id="{1BAC5371-6ACB-42B5-97C7-7612A463BB9F}"/>
              </a:ext>
            </a:extLst>
          </p:cNvPr>
          <p:cNvSpPr txBox="1">
            <a:spLocks/>
          </p:cNvSpPr>
          <p:nvPr userDrawn="1"/>
        </p:nvSpPr>
        <p:spPr>
          <a:xfrm>
            <a:off x="839788" y="40688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err="1"/>
              <a:t>Lernziele</a:t>
            </a:r>
            <a:endParaRPr lang="de-DE" dirty="0"/>
          </a:p>
        </p:txBody>
      </p:sp>
      <p:sp>
        <p:nvSpPr>
          <p:cNvPr id="21" name="AMC_Footer">
            <a:extLst>
              <a:ext uri="{FF2B5EF4-FFF2-40B4-BE49-F238E27FC236}">
                <a16:creationId xmlns:a16="http://schemas.microsoft.com/office/drawing/2014/main" id="{CE32ED7B-6CA9-41D0-8CED-BF6E8ADB1EEA}"/>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29709290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Nutzungsbedingunge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AFFC4A1-58EE-4031-B316-7A2D965A52A7}"/>
              </a:ext>
            </a:extLst>
          </p:cNvPr>
          <p:cNvPicPr>
            <a:picLocks noChangeAspect="1"/>
          </p:cNvPicPr>
          <p:nvPr userDrawn="1"/>
        </p:nvPicPr>
        <p:blipFill>
          <a:blip r:embed="rId2">
            <a:alphaModFix amt="46000"/>
          </a:blip>
          <a:stretch>
            <a:fillRect/>
          </a:stretch>
        </p:blipFill>
        <p:spPr>
          <a:xfrm>
            <a:off x="4762" y="-11025"/>
            <a:ext cx="12187239" cy="6858751"/>
          </a:xfrm>
          <a:prstGeom prst="rect">
            <a:avLst/>
          </a:prstGeom>
        </p:spPr>
      </p:pic>
      <p:sp>
        <p:nvSpPr>
          <p:cNvPr id="11" name="Content Placeholder 2">
            <a:extLst>
              <a:ext uri="{FF2B5EF4-FFF2-40B4-BE49-F238E27FC236}">
                <a16:creationId xmlns:a16="http://schemas.microsoft.com/office/drawing/2014/main" id="{8DED377E-E4DD-4946-B104-44D645B86A14}"/>
              </a:ext>
            </a:extLst>
          </p:cNvPr>
          <p:cNvSpPr>
            <a:spLocks noGrp="1"/>
          </p:cNvSpPr>
          <p:nvPr>
            <p:ph idx="1" hasCustomPrompt="1"/>
          </p:nvPr>
        </p:nvSpPr>
        <p:spPr>
          <a:xfrm>
            <a:off x="839788" y="1807398"/>
            <a:ext cx="10685904" cy="4351338"/>
          </a:xfrm>
        </p:spPr>
        <p:txBody>
          <a:bodyPr>
            <a:normAutofit/>
          </a:bodyPr>
          <a:lstStyle>
            <a:lvl1pPr marL="0" indent="0" algn="just">
              <a:lnSpc>
                <a:spcPct val="100000"/>
              </a:lnSpc>
              <a:spcBef>
                <a:spcPts val="600"/>
              </a:spcBef>
              <a:spcAft>
                <a:spcPts val="300"/>
              </a:spcAft>
              <a:buNone/>
              <a:defRPr sz="900">
                <a:latin typeface="+mn-lt"/>
              </a:defRPr>
            </a:lvl1pPr>
            <a:lvl2pPr>
              <a:defRPr>
                <a:latin typeface="+mn-lt"/>
              </a:defRPr>
            </a:lvl2pPr>
            <a:lvl3pPr>
              <a:defRPr>
                <a:latin typeface="+mn-lt"/>
              </a:defRPr>
            </a:lvl3pPr>
            <a:lvl4pPr>
              <a:defRPr>
                <a:latin typeface="+mn-lt"/>
              </a:defRPr>
            </a:lvl4pPr>
            <a:lvl5pPr>
              <a:defRPr>
                <a:latin typeface="+mn-lt"/>
              </a:defRPr>
            </a:lvl5pPr>
          </a:lstStyle>
          <a:p>
            <a:pPr fontAlgn="t"/>
            <a:r>
              <a:rPr lang="en-US" sz="800" dirty="0"/>
              <a:t>D</a:t>
            </a:r>
            <a:r>
              <a:rPr lang="de-DE" sz="800" dirty="0"/>
              <a:t>iese Allgemeinen Geschäftsbedingungen ("AGB") gelten für die Nutzung des Portals „Digitale Lernwerkstatt“ (das „Portal“). Die AGB regeln das Verhältnis zwischen der Accenture Holding GmbH &amp; Co. KG als den Betreibern des Portals ("Accenture") und dem jeweiligen Nutzer ("Nutzer"). "Inhalt(e)" bedeutet Bilder, Videos, Präsentationen und sonstige Schulungsunterlagen, diese stehen unter der Lizenz Creative Commons BY NC ND auf dem Portal zur Verfügung. Accenture kann diese Bedingungen jederzeit und ohne Ankündigung anpassen. Accenture behält sich das Recht vor, den Nutzungsvertrag jederzeit und ohne Angabe von Gründen zu kündigen und die weitere Nutzung der Website zu untersagen, es besteht kein Anspruch zur Nutzung des Portals. Das Massenkopieren der bereitgestellten Inhalte ist untersagt sofern keine ausdrückliche Erlaubnis durch Accenture erteilt wurde. Die Zusammenstellung der Inhalte ist als kollektives Werk entsprechend internationaler Konventionen und Gesetze zum geistigen Eigentum urheberrechtlich geschützt. Alle bereitgestellten Inhalte auf dem Portal werden unter der Lizenz Creative Commons BY NC ND zur Verfügung gestellt. Die Inhalte können kostenlos für nicht kommerzielle Anwendungen in digitaler oder gedruckter Form verwendet werden. Zur Nutzung für kommerzielle Zwecke ist die vorherige Zustimmung von Accenture einzuholen. Der Nutzer ist für die Art und Weise der Verwendung der bereitgestellten Inhalte und der Beachtung der Nutzungsbedingungen verlinkter Plattformen und Webseiten selbst verantwortlich. Der Nutzer stellt Accenture von sämtlichen Ansprüchen frei, die Dritte gegenüber Accenture geltend machen aufgrund einer Verletzung ihrer Rechte durch die Nutzung der über das Portal zur Verfügung stehenden Inhalte. Der Nutzer übernimmt hierbei die Kosten einer notwendigen Rechtsverteidigung von Accenture einschließlich sämtlicher Gerichts- und Anwaltskosten. Dies gilt dann nicht, wenn die Rechtsverletzung nicht durch schuldhaftes Verhalten des Nutzers verursacht wurde. Der Nutzer ist verpflichtet, Accenture für den Fall einer Inanspruchnahme durch Dritte unverzüglich, wahrheitsgemäß und vollständig sämtliche ihm zur Verfügung stehende Informationen mitzuteilen, die für eine Prüfung der Ansprüche und eine Verteidigung erforderlich sind. Darüber hinausgehende Schadensersatzansprüche von Accenture gegenüber dem Nutzer bleiben unberührt. Sämtliche Inhalte, die auf dem Portal bereitgestellt werden, wurden und werden mit äußerster Sorgfalt erstellt und regelmäßig überprüft. Accenture übernimmt jedoch keinerlei Gewähr für die Aktualität, Korrektheit, Vollständigkeit oder Qualität der Inhalte sowie für Links oder Webseiten Dritter. Die Inhalte der Digitalen Lernwerkstatt stellen keine Rechtsberatung dar. Haftungsansprüche gegen Accenture oder mit ihr verbundene Unternehmen, welche sich auf Schäden materieller oder ideeller Art beziehen, die durch die Nutzung oder Nichtnutzung der bereitgestellten Inhalte bzw. durch die Nutzung fehlerhafter und unvollständiger Informationen verursacht wurden, sind, soweit gesetzlich zulässig, ausgeschlossen. Sollten einzelne Bestimmungen dieser Nutzungsbedingungen ganz oder teilweise nicht rechtswirksam sein oder ihre Rechtswirksamkeit später verlieren, wird die Gültigkeit der Nutzungsbedingungen im Übrigen nicht berührt. Auf das Vertragsverhältnis zwischen den Nutzern und Accenture findet das Recht der Bundesrepublik Deutschland Anwendung. Soweit zulässig, wird als Gerichtsstand Frankfurt a.M. vereinbart.</a:t>
            </a:r>
          </a:p>
        </p:txBody>
      </p:sp>
      <p:sp>
        <p:nvSpPr>
          <p:cNvPr id="10" name="Title 1">
            <a:extLst>
              <a:ext uri="{FF2B5EF4-FFF2-40B4-BE49-F238E27FC236}">
                <a16:creationId xmlns:a16="http://schemas.microsoft.com/office/drawing/2014/main" id="{E6A7BD0C-D58D-4504-888E-242BBE77B822}"/>
              </a:ext>
            </a:extLst>
          </p:cNvPr>
          <p:cNvSpPr txBox="1">
            <a:spLocks/>
          </p:cNvSpPr>
          <p:nvPr userDrawn="1"/>
        </p:nvSpPr>
        <p:spPr>
          <a:xfrm>
            <a:off x="839787" y="406881"/>
            <a:ext cx="1068590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err="1"/>
              <a:t>Nutzungsbedingungen</a:t>
            </a:r>
            <a:r>
              <a:rPr lang="en-US" dirty="0"/>
              <a:t> – </a:t>
            </a:r>
            <a:r>
              <a:rPr lang="en-US" dirty="0" err="1"/>
              <a:t>Digitale</a:t>
            </a:r>
            <a:r>
              <a:rPr lang="en-US" dirty="0"/>
              <a:t> </a:t>
            </a:r>
            <a:r>
              <a:rPr lang="en-US" dirty="0" err="1"/>
              <a:t>Lernwerkstatt</a:t>
            </a:r>
            <a:endParaRPr lang="de-DE" dirty="0"/>
          </a:p>
        </p:txBody>
      </p:sp>
      <p:sp>
        <p:nvSpPr>
          <p:cNvPr id="14" name="Footer Placeholder 4">
            <a:extLst>
              <a:ext uri="{FF2B5EF4-FFF2-40B4-BE49-F238E27FC236}">
                <a16:creationId xmlns:a16="http://schemas.microsoft.com/office/drawing/2014/main" id="{16FBDEC2-BA97-4900-ACC3-EADAF00A1D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endParaRPr lang="de-DE" dirty="0"/>
          </a:p>
        </p:txBody>
      </p:sp>
      <p:sp>
        <p:nvSpPr>
          <p:cNvPr id="15" name="Slide Number Placeholder 5">
            <a:extLst>
              <a:ext uri="{FF2B5EF4-FFF2-40B4-BE49-F238E27FC236}">
                <a16:creationId xmlns:a16="http://schemas.microsoft.com/office/drawing/2014/main" id="{7569581B-9B99-430B-8155-5ACDC9DA9E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F89DD9CB-275F-4CA2-9703-A265EA73BB11}" type="slidenum">
              <a:rPr lang="de-DE" smtClean="0"/>
              <a:pPr/>
              <a:t>‹#›</a:t>
            </a:fld>
            <a:endParaRPr lang="de-DE" dirty="0"/>
          </a:p>
        </p:txBody>
      </p:sp>
    </p:spTree>
    <p:extLst>
      <p:ext uri="{BB962C8B-B14F-4D97-AF65-F5344CB8AC3E}">
        <p14:creationId xmlns:p14="http://schemas.microsoft.com/office/powerpoint/2010/main" val="42628610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azit">
    <p:bg>
      <p:bgPr>
        <a:solidFill>
          <a:schemeClr val="accent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8F241A5-C16C-46A8-A878-87D1F9C6B4A1}"/>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6000"/>
                    </a14:imgEffect>
                  </a14:imgLayer>
                </a14:imgProps>
              </a:ex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AMC_Footer">
            <a:extLst>
              <a:ext uri="{FF2B5EF4-FFF2-40B4-BE49-F238E27FC236}">
                <a16:creationId xmlns:a16="http://schemas.microsoft.com/office/drawing/2014/main" id="{D3D8450E-0C47-4339-84E5-1C9F29078DA4}"/>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
        <p:nvSpPr>
          <p:cNvPr id="9" name="Title 1">
            <a:extLst>
              <a:ext uri="{FF2B5EF4-FFF2-40B4-BE49-F238E27FC236}">
                <a16:creationId xmlns:a16="http://schemas.microsoft.com/office/drawing/2014/main" id="{B0BC9851-DA10-44AA-8EBC-C5AE88AC3B94}"/>
              </a:ext>
            </a:extLst>
          </p:cNvPr>
          <p:cNvSpPr>
            <a:spLocks noGrp="1"/>
          </p:cNvSpPr>
          <p:nvPr>
            <p:ph type="title"/>
          </p:nvPr>
        </p:nvSpPr>
        <p:spPr>
          <a:xfrm>
            <a:off x="6308650" y="945807"/>
            <a:ext cx="5438660" cy="822112"/>
          </a:xfrm>
        </p:spPr>
        <p:txBody>
          <a:bodyPr/>
          <a:lstStyle>
            <a:lvl1pPr>
              <a:defRPr>
                <a:latin typeface="+mj-lt"/>
              </a:defRPr>
            </a:lvl1pPr>
          </a:lstStyle>
          <a:p>
            <a:r>
              <a:rPr lang="en-US" dirty="0"/>
              <a:t>Click to edit Master title style</a:t>
            </a:r>
            <a:endParaRPr lang="de-DE" dirty="0"/>
          </a:p>
        </p:txBody>
      </p:sp>
      <p:sp>
        <p:nvSpPr>
          <p:cNvPr id="10" name="Content Placeholder 2">
            <a:extLst>
              <a:ext uri="{FF2B5EF4-FFF2-40B4-BE49-F238E27FC236}">
                <a16:creationId xmlns:a16="http://schemas.microsoft.com/office/drawing/2014/main" id="{DB702296-4219-441A-996B-028BD434EDAD}"/>
              </a:ext>
            </a:extLst>
          </p:cNvPr>
          <p:cNvSpPr>
            <a:spLocks noGrp="1"/>
          </p:cNvSpPr>
          <p:nvPr>
            <p:ph idx="1"/>
          </p:nvPr>
        </p:nvSpPr>
        <p:spPr>
          <a:xfrm>
            <a:off x="6308650" y="2005012"/>
            <a:ext cx="5045149"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23265683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ild rechts und Tite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5C215C-5C50-4A16-B944-C66F2800E57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3" name="Footer Placeholder 2">
            <a:extLst>
              <a:ext uri="{FF2B5EF4-FFF2-40B4-BE49-F238E27FC236}">
                <a16:creationId xmlns:a16="http://schemas.microsoft.com/office/drawing/2014/main" id="{A91C248B-A667-482F-9C08-3FFC3D5D6C12}"/>
              </a:ext>
            </a:extLst>
          </p:cNvPr>
          <p:cNvSpPr>
            <a:spLocks noGrp="1"/>
          </p:cNvSpPr>
          <p:nvPr>
            <p:ph type="ftr" sz="quarter" idx="11"/>
          </p:nvPr>
        </p:nvSpPr>
        <p:spPr/>
        <p:txBody>
          <a:bodyPr/>
          <a:lstStyle/>
          <a:p>
            <a:endParaRPr lang="de-DE"/>
          </a:p>
        </p:txBody>
      </p:sp>
      <p:sp>
        <p:nvSpPr>
          <p:cNvPr id="4" name="Slide Number Placeholder 3">
            <a:extLst>
              <a:ext uri="{FF2B5EF4-FFF2-40B4-BE49-F238E27FC236}">
                <a16:creationId xmlns:a16="http://schemas.microsoft.com/office/drawing/2014/main" id="{D5A1C48E-4AE7-485E-B9EC-6086A6600E9A}"/>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7" name="TextBox 6">
            <a:extLst>
              <a:ext uri="{FF2B5EF4-FFF2-40B4-BE49-F238E27FC236}">
                <a16:creationId xmlns:a16="http://schemas.microsoft.com/office/drawing/2014/main" id="{34BFF6D8-1043-4AFC-ADD8-CBAED8BE49C9}"/>
              </a:ext>
            </a:extLst>
          </p:cNvPr>
          <p:cNvSpPr txBox="1"/>
          <p:nvPr userDrawn="1"/>
        </p:nvSpPr>
        <p:spPr>
          <a:xfrm>
            <a:off x="838200" y="638735"/>
            <a:ext cx="5723021" cy="769441"/>
          </a:xfrm>
          <a:prstGeom prst="rect">
            <a:avLst/>
          </a:prstGeom>
          <a:noFill/>
        </p:spPr>
        <p:txBody>
          <a:bodyPr wrap="square" rtlCol="0">
            <a:spAutoFit/>
          </a:bodyPr>
          <a:lstStyle/>
          <a:p>
            <a:r>
              <a:rPr lang="de-DE" sz="4400" dirty="0">
                <a:solidFill>
                  <a:schemeClr val="tx1"/>
                </a:solidFill>
                <a:latin typeface="+mj-lt"/>
              </a:rPr>
              <a:t>Wie sehen Sie das?</a:t>
            </a:r>
          </a:p>
        </p:txBody>
      </p:sp>
    </p:spTree>
    <p:extLst>
      <p:ext uri="{BB962C8B-B14F-4D97-AF65-F5344CB8AC3E}">
        <p14:creationId xmlns:p14="http://schemas.microsoft.com/office/powerpoint/2010/main" val="15868900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bschluss/Trenn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80000"/>
            <a:extLst>
              <a:ext uri="{28A0092B-C50C-407E-A947-70E740481C1C}">
                <a14:useLocalDpi xmlns:a14="http://schemas.microsoft.com/office/drawing/2010/main"/>
              </a:ext>
            </a:extLst>
          </a:blip>
          <a:srcRect b="-3704"/>
          <a:stretch/>
        </p:blipFill>
        <p:spPr>
          <a:xfrm rot="5400000">
            <a:off x="2441154" y="-2892848"/>
            <a:ext cx="6857999" cy="12643697"/>
          </a:xfrm>
          <a:prstGeom prst="rect">
            <a:avLst/>
          </a:prstGeom>
        </p:spPr>
      </p:pic>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dirty="0"/>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AMC_Footer">
            <a:extLst>
              <a:ext uri="{FF2B5EF4-FFF2-40B4-BE49-F238E27FC236}">
                <a16:creationId xmlns:a16="http://schemas.microsoft.com/office/drawing/2014/main" id="{22C8922A-D4E7-43B7-9254-67ECB555B615}"/>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
        <p:nvSpPr>
          <p:cNvPr id="10" name="Title 1">
            <a:extLst>
              <a:ext uri="{FF2B5EF4-FFF2-40B4-BE49-F238E27FC236}">
                <a16:creationId xmlns:a16="http://schemas.microsoft.com/office/drawing/2014/main" id="{49734978-A2E1-47A5-9C83-B3F899225534}"/>
              </a:ext>
            </a:extLst>
          </p:cNvPr>
          <p:cNvSpPr>
            <a:spLocks noGrp="1"/>
          </p:cNvSpPr>
          <p:nvPr>
            <p:ph type="ctrTitle"/>
          </p:nvPr>
        </p:nvSpPr>
        <p:spPr>
          <a:xfrm>
            <a:off x="992188" y="1291892"/>
            <a:ext cx="9144000" cy="2387600"/>
          </a:xfrm>
        </p:spPr>
        <p:txBody>
          <a:bodyPr anchor="b">
            <a:normAutofit/>
          </a:bodyPr>
          <a:lstStyle>
            <a:lvl1pPr algn="l">
              <a:defRPr sz="6600" b="1">
                <a:latin typeface="+mj-lt"/>
              </a:defRPr>
            </a:lvl1pPr>
          </a:lstStyle>
          <a:p>
            <a:endParaRPr lang="de-DE" dirty="0"/>
          </a:p>
        </p:txBody>
      </p:sp>
      <p:sp>
        <p:nvSpPr>
          <p:cNvPr id="11" name="Subtitle 2">
            <a:extLst>
              <a:ext uri="{FF2B5EF4-FFF2-40B4-BE49-F238E27FC236}">
                <a16:creationId xmlns:a16="http://schemas.microsoft.com/office/drawing/2014/main" id="{9CA79CD4-0B2F-4879-883B-8DE88B839B5D}"/>
              </a:ext>
            </a:extLst>
          </p:cNvPr>
          <p:cNvSpPr>
            <a:spLocks noGrp="1"/>
          </p:cNvSpPr>
          <p:nvPr>
            <p:ph type="subTitle" idx="1"/>
          </p:nvPr>
        </p:nvSpPr>
        <p:spPr>
          <a:xfrm>
            <a:off x="992188" y="3679492"/>
            <a:ext cx="9144000" cy="1655762"/>
          </a:xfrm>
        </p:spPr>
        <p:txBody>
          <a:bodyPr>
            <a:normAutofit/>
          </a:bodyPr>
          <a:lstStyle>
            <a:lvl1pPr marL="0" indent="0" algn="l">
              <a:buNone/>
              <a:defRPr sz="48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spTree>
    <p:extLst>
      <p:ext uri="{BB962C8B-B14F-4D97-AF65-F5344CB8AC3E}">
        <p14:creationId xmlns:p14="http://schemas.microsoft.com/office/powerpoint/2010/main" val="5475385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Bild rechts und Tite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5C215C-5C50-4A16-B944-C66F2800E57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3" name="Footer Placeholder 2">
            <a:extLst>
              <a:ext uri="{FF2B5EF4-FFF2-40B4-BE49-F238E27FC236}">
                <a16:creationId xmlns:a16="http://schemas.microsoft.com/office/drawing/2014/main" id="{A91C248B-A667-482F-9C08-3FFC3D5D6C1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5A1C48E-4AE7-485E-B9EC-6086A6600E9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DD9CB-275F-4CA2-9703-A265EA73BB11}"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BD7BC482-758C-47EB-9B63-D0BC38B92CE5}"/>
              </a:ext>
            </a:extLst>
          </p:cNvPr>
          <p:cNvSpPr>
            <a:spLocks noGrp="1"/>
          </p:cNvSpPr>
          <p:nvPr>
            <p:ph type="title"/>
          </p:nvPr>
        </p:nvSpPr>
        <p:spPr>
          <a:xfrm>
            <a:off x="344730" y="946800"/>
            <a:ext cx="5438660" cy="822112"/>
          </a:xfrm>
        </p:spPr>
        <p:txBody>
          <a:bodyPr/>
          <a:lstStyle>
            <a:lvl1pPr>
              <a:defRPr>
                <a:latin typeface="+mj-lt"/>
              </a:defRPr>
            </a:lvl1pPr>
          </a:lstStyle>
          <a:p>
            <a:r>
              <a:rPr lang="en-US"/>
              <a:t>Click to edit Master title style</a:t>
            </a:r>
            <a:endParaRPr lang="de-DE" dirty="0"/>
          </a:p>
        </p:txBody>
      </p:sp>
      <p:sp>
        <p:nvSpPr>
          <p:cNvPr id="10" name="Content Placeholder 2">
            <a:extLst>
              <a:ext uri="{FF2B5EF4-FFF2-40B4-BE49-F238E27FC236}">
                <a16:creationId xmlns:a16="http://schemas.microsoft.com/office/drawing/2014/main" id="{49BEE963-ABDC-4EC6-AA6F-529E9D7D2EB1}"/>
              </a:ext>
            </a:extLst>
          </p:cNvPr>
          <p:cNvSpPr>
            <a:spLocks noGrp="1"/>
          </p:cNvSpPr>
          <p:nvPr>
            <p:ph idx="1"/>
          </p:nvPr>
        </p:nvSpPr>
        <p:spPr>
          <a:xfrm>
            <a:off x="344730" y="2005012"/>
            <a:ext cx="5043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26659561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B90AB4-CE11-446D-BFB0-957BCCC337CB}"/>
              </a:ext>
            </a:extLst>
          </p:cNvPr>
          <p:cNvPicPr>
            <a:picLocks noChangeAspect="1"/>
          </p:cNvPicPr>
          <p:nvPr userDrawn="1"/>
        </p:nvPicPr>
        <p:blipFill>
          <a:blip r:embed="rId2">
            <a:alphaModFix amt="46000"/>
          </a:blip>
          <a:stretch>
            <a:fillRect/>
          </a:stretch>
        </p:blipFill>
        <p:spPr>
          <a:xfrm>
            <a:off x="4762" y="-11025"/>
            <a:ext cx="12187239" cy="6858751"/>
          </a:xfrm>
          <a:prstGeom prst="rect">
            <a:avLst/>
          </a:prstGeom>
        </p:spPr>
      </p:pic>
      <p:sp>
        <p:nvSpPr>
          <p:cNvPr id="3" name="Footer Placeholder 2">
            <a:extLst>
              <a:ext uri="{FF2B5EF4-FFF2-40B4-BE49-F238E27FC236}">
                <a16:creationId xmlns:a16="http://schemas.microsoft.com/office/drawing/2014/main" id="{4CE392C2-7BC1-44B1-9B27-52EA25404956}"/>
              </a:ext>
            </a:extLst>
          </p:cNvPr>
          <p:cNvSpPr>
            <a:spLocks noGrp="1"/>
          </p:cNvSpPr>
          <p:nvPr>
            <p:ph type="ftr" sz="quarter" idx="10"/>
          </p:nvPr>
        </p:nvSpPr>
        <p:spPr/>
        <p:txBody>
          <a:bodyPr/>
          <a:lstStyle/>
          <a:p>
            <a:endParaRPr lang="de-DE" dirty="0"/>
          </a:p>
        </p:txBody>
      </p:sp>
      <p:sp>
        <p:nvSpPr>
          <p:cNvPr id="4" name="Slide Number Placeholder 3">
            <a:extLst>
              <a:ext uri="{FF2B5EF4-FFF2-40B4-BE49-F238E27FC236}">
                <a16:creationId xmlns:a16="http://schemas.microsoft.com/office/drawing/2014/main" id="{C619E3BD-1228-483E-BA5F-AAE26F210F4C}"/>
              </a:ext>
            </a:extLst>
          </p:cNvPr>
          <p:cNvSpPr>
            <a:spLocks noGrp="1"/>
          </p:cNvSpPr>
          <p:nvPr>
            <p:ph type="sldNum" sz="quarter" idx="11"/>
          </p:nvPr>
        </p:nvSpPr>
        <p:spPr/>
        <p:txBody>
          <a:bodyPr/>
          <a:lstStyle/>
          <a:p>
            <a:fld id="{F89DD9CB-275F-4CA2-9703-A265EA73BB11}" type="slidenum">
              <a:rPr lang="de-DE" smtClean="0"/>
              <a:pPr/>
              <a:t>‹#›</a:t>
            </a:fld>
            <a:endParaRPr lang="de-DE" dirty="0"/>
          </a:p>
        </p:txBody>
      </p:sp>
      <p:sp>
        <p:nvSpPr>
          <p:cNvPr id="8" name="Rectangle 7">
            <a:extLst>
              <a:ext uri="{FF2B5EF4-FFF2-40B4-BE49-F238E27FC236}">
                <a16:creationId xmlns:a16="http://schemas.microsoft.com/office/drawing/2014/main" id="{CCD5ADB2-417A-4030-A18C-5C94E476C4F0}"/>
              </a:ext>
            </a:extLst>
          </p:cNvPr>
          <p:cNvSpPr/>
          <p:nvPr userDrawn="1"/>
        </p:nvSpPr>
        <p:spPr>
          <a:xfrm>
            <a:off x="839787" y="1797667"/>
            <a:ext cx="11026147" cy="2862322"/>
          </a:xfrm>
          <a:prstGeom prst="rect">
            <a:avLst/>
          </a:prstGeom>
        </p:spPr>
        <p:txBody>
          <a:bodyPr wrap="square">
            <a:spAutoFit/>
          </a:bodyPr>
          <a:lstStyle/>
          <a:p>
            <a:pPr algn="just" fontAlgn="t"/>
            <a:r>
              <a:rPr lang="en-US" sz="1000" dirty="0"/>
              <a:t>D</a:t>
            </a:r>
            <a:r>
              <a:rPr lang="de-DE" sz="1000" dirty="0"/>
              <a:t>iese Allgemeinen Geschäftsbedingungen ("AGB") gelten für die Nutzung des Portals „Digitale Lernwerkstatt“ (das „Portal“). Die AGB regeln das Verhältnis zwischen der Accenture Holding GmbH &amp; Co. KG als den Betreibern des Portals ("Accenture") und dem jeweiligen Nutzer ("Nutzer"). "Inhalt(e)" bedeutet Bilder, Videos, Präsentationen und sonstige Schulungsunterlagen, diese stehen unter der Lizenz Creative Commons BY NC ND auf dem Portal zur Verfügung. Accenture kann diese Bedingungen jederzeit und ohne Ankündigung anpassen. Accenture behält sich das Recht vor, den Nutzungsvertrag jederzeit und ohne Angabe von Gründen zu kündigen und die weitere Nutzung der Website zu untersagen, es besteht kein Anspruch zur Nutzung des Portals. Das Massenkopieren der bereitgestellten Inhalte ist untersagt sofern keine ausdrückliche Erlaubnis durch Accenture erteilt wurde. Die Zusammenstellung der Inhalte ist als kollektives Werk entsprechend internationaler Konventionen und Gesetze zum geistigen Eigentum urheberrechtlich geschützt. Alle bereitgestellten Inhalte auf dem Portal werden unter der Lizenz Creative Commons BY NC ND zur Verfügung gestellt. Die Inhalte können kostenlos für nicht kommerzielle Anwendungen in digitaler oder gedruckter Form verwendet werden. Zur Nutzung für kommerzielle Zwecke ist die vorherige Zustimmung von Accenture einzuholen. Der Nutzer ist für die Art und Weise der Verwendung der bereitgestellten Inhalte und der Beachtung der Nutzungsbedingungen verlinkter Plattformen und Webseiten selbst verantwortlich. Der Nutzer stellt Accenture von sämtlichen Ansprüchen frei, die Dritte gegenüber Accenture geltend machen aufgrund einer Verletzung ihrer Rechte durch die Nutzung der über das Portal zur Verfügung stehenden Inhalte. Der Nutzer übernimmt hierbei die Kosten einer notwendigen Rechtsverteidigung von Accenture einschließlich sämtlicher Gerichts- und Anwaltskosten. Dies gilt dann nicht, wenn die Rechtsverletzung nicht durch schuldhaftes Verhalten des Nutzers verursacht wurde. Der Nutzer ist verpflichtet, Accenture für den Fall einer Inanspruchnahme durch Dritte unverzüglich, wahrheitsgemäß und vollständig sämtliche ihm zur Verfügung stehende Informationen mitzuteilen, die für eine Prüfung der Ansprüche und eine Verteidigung erforderlich sind. Darüber hinausgehende Schadensersatzansprüche von Accenture gegenüber dem Nutzer bleiben unberührt. Sämtliche Inhalte, die auf dem Portal bereitgestellt werden, wurden und werden mit äußerster Sorgfalt erstellt und regelmäßig überprüft. Accenture übernimmt jedoch keinerlei Gewähr für die Aktualität, Korrektheit, Vollständigkeit oder Qualität der Inhalte sowie für Links oder Webseiten Dritter. Die Inhalte der Digitalen Lernwerkstatt stellen keine Rechtsberatung dar. Haftungsansprüche gegen Accenture oder mit ihr verbundene Unternehmen, welche sich auf Schäden materieller oder ideeller Art beziehen, die durch die Nutzung oder Nichtnutzung der bereitgestellten Inhalte bzw. durch die Nutzung fehlerhafter und unvollständiger Informationen verursacht wurden, sind, soweit gesetzlich zulässig, ausgeschlossen. Sollten einzelne Bestimmungen dieser Nutzungsbedingungen ganz oder teilweise nicht rechtswirksam sein oder ihre Rechtswirksamkeit später verlieren, wird die Gültigkeit der Nutzungsbedingungen im Übrigen nicht berührt. Auf das Vertragsverhältnis zwischen den Nutzern und Accenture findet das Recht der Bundesrepublik Deutschland Anwendung. Soweit zulässig, wird als Gerichtsstand Frankfurt a.M. vereinbart.</a:t>
            </a:r>
          </a:p>
        </p:txBody>
      </p:sp>
      <p:sp>
        <p:nvSpPr>
          <p:cNvPr id="9" name="TextBox 8">
            <a:extLst>
              <a:ext uri="{FF2B5EF4-FFF2-40B4-BE49-F238E27FC236}">
                <a16:creationId xmlns:a16="http://schemas.microsoft.com/office/drawing/2014/main" id="{45923B89-4043-4B09-A767-FADA044ADB4A}"/>
              </a:ext>
            </a:extLst>
          </p:cNvPr>
          <p:cNvSpPr txBox="1"/>
          <p:nvPr userDrawn="1"/>
        </p:nvSpPr>
        <p:spPr>
          <a:xfrm>
            <a:off x="839788" y="668676"/>
            <a:ext cx="11026147" cy="769441"/>
          </a:xfrm>
          <a:prstGeom prst="rect">
            <a:avLst/>
          </a:prstGeom>
          <a:noFill/>
        </p:spPr>
        <p:txBody>
          <a:bodyPr wrap="square" rtlCol="0">
            <a:spAutoFit/>
          </a:bodyPr>
          <a:lstStyle/>
          <a:p>
            <a:r>
              <a:rPr lang="de-DE" sz="4400" b="0" dirty="0">
                <a:latin typeface="+mj-lt"/>
              </a:rPr>
              <a:t>Nutzungsbedingungen – Digitale Lernwerkstatt</a:t>
            </a:r>
          </a:p>
        </p:txBody>
      </p:sp>
    </p:spTree>
    <p:extLst>
      <p:ext uri="{BB962C8B-B14F-4D97-AF65-F5344CB8AC3E}">
        <p14:creationId xmlns:p14="http://schemas.microsoft.com/office/powerpoint/2010/main" val="2806825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weis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238271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weis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336779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lamp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normAutofit/>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pic>
        <p:nvPicPr>
          <p:cNvPr id="7" name="Content Placeholder 3">
            <a:extLst>
              <a:ext uri="{FF2B5EF4-FFF2-40B4-BE49-F238E27FC236}">
                <a16:creationId xmlns:a16="http://schemas.microsoft.com/office/drawing/2014/main" id="{C936FF59-91C5-4476-88BE-0937B3EBD974}"/>
              </a:ext>
            </a:extLst>
          </p:cNvPr>
          <p:cNvPicPr>
            <a:picLocks noChangeAspect="1"/>
          </p:cNvPicPr>
          <p:nvPr userDrawn="1"/>
        </p:nvPicPr>
        <p:blipFill rotWithShape="1">
          <a:blip r:embed="rId2" cstate="screen">
            <a:alphaModFix amt="69000"/>
            <a:extLst>
              <a:ext uri="{28A0092B-C50C-407E-A947-70E740481C1C}">
                <a14:useLocalDpi xmlns:a14="http://schemas.microsoft.com/office/drawing/2010/main"/>
              </a:ext>
            </a:extLst>
          </a:blip>
          <a:srcRect/>
          <a:stretch/>
        </p:blipFill>
        <p:spPr>
          <a:xfrm>
            <a:off x="7946720" y="533400"/>
            <a:ext cx="4899640" cy="5791200"/>
          </a:xfrm>
          <a:prstGeom prst="rect">
            <a:avLst/>
          </a:prstGeom>
        </p:spPr>
      </p:pic>
    </p:spTree>
    <p:extLst>
      <p:ext uri="{BB962C8B-B14F-4D97-AF65-F5344CB8AC3E}">
        <p14:creationId xmlns:p14="http://schemas.microsoft.com/office/powerpoint/2010/main" val="1302810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mädch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45000"/>
            <a:extLst>
              <a:ext uri="{28A0092B-C50C-407E-A947-70E740481C1C}">
                <a14:useLocalDpi xmlns:a14="http://schemas.microsoft.com/office/drawing/2010/main"/>
              </a:ext>
            </a:extLst>
          </a:blip>
          <a:srcRect/>
          <a:stretch/>
        </p:blipFill>
        <p:spPr>
          <a:xfrm>
            <a:off x="1541907" y="1235829"/>
            <a:ext cx="10331116" cy="5958153"/>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a:xfrm>
            <a:off x="839788" y="407655"/>
            <a:ext cx="10515600" cy="1325563"/>
          </a:xfrm>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E3430721-D2B7-4010-86A0-5E7186DE052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3222040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rob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dirty="0"/>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5107405" y="2187074"/>
            <a:ext cx="7006390" cy="4670926"/>
          </a:xfrm>
          <a:prstGeom prst="rect">
            <a:avLst/>
          </a:prstGeom>
        </p:spPr>
      </p:pic>
      <p:sp>
        <p:nvSpPr>
          <p:cNvPr id="8" name="Content Placeholder 2">
            <a:extLst>
              <a:ext uri="{FF2B5EF4-FFF2-40B4-BE49-F238E27FC236}">
                <a16:creationId xmlns:a16="http://schemas.microsoft.com/office/drawing/2014/main" id="{36B00A57-F87D-4563-8CDE-4290D0B2A0D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914407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des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190847" y="1"/>
            <a:ext cx="13673822" cy="7806036"/>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132188ED-3C6F-4F67-A105-8C03509F561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2076100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8607C3-555C-45A0-B869-F68D168E18A9}"/>
              </a:ext>
            </a:extLst>
          </p:cNvPr>
          <p:cNvSpPr>
            <a:spLocks noGrp="1"/>
          </p:cNvSpPr>
          <p:nvPr>
            <p:ph type="title"/>
          </p:nvPr>
        </p:nvSpPr>
        <p:spPr>
          <a:xfrm>
            <a:off x="839788" y="406881"/>
            <a:ext cx="10515600" cy="1325563"/>
          </a:xfrm>
          <a:prstGeom prst="rect">
            <a:avLst/>
          </a:prstGeom>
        </p:spPr>
        <p:txBody>
          <a:bodyPr vert="horz" lIns="91440" tIns="45720" rIns="91440" bIns="45720" rtlCol="0" anchor="ctr">
            <a:normAutofit/>
          </a:bodyPr>
          <a:lstStyle/>
          <a:p>
            <a:r>
              <a:rPr lang="en-US" dirty="0"/>
              <a:t>Click to edit Master title style</a:t>
            </a:r>
            <a:endParaRPr lang="de-DE" dirty="0"/>
          </a:p>
        </p:txBody>
      </p:sp>
      <p:sp>
        <p:nvSpPr>
          <p:cNvPr id="3" name="Text Placeholder 2">
            <a:extLst>
              <a:ext uri="{FF2B5EF4-FFF2-40B4-BE49-F238E27FC236}">
                <a16:creationId xmlns:a16="http://schemas.microsoft.com/office/drawing/2014/main" id="{1342A2DA-926E-40FE-B89A-1DE5350EDBFC}"/>
              </a:ext>
            </a:extLst>
          </p:cNvPr>
          <p:cNvSpPr>
            <a:spLocks noGrp="1"/>
          </p:cNvSpPr>
          <p:nvPr>
            <p:ph type="body" idx="1"/>
          </p:nvPr>
        </p:nvSpPr>
        <p:spPr>
          <a:xfrm>
            <a:off x="838200" y="1823300"/>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FA364330-BABD-4D47-8B0E-3DCB244492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endParaRPr lang="de-DE" dirty="0"/>
          </a:p>
        </p:txBody>
      </p:sp>
      <p:sp>
        <p:nvSpPr>
          <p:cNvPr id="6" name="Slide Number Placeholder 5">
            <a:extLst>
              <a:ext uri="{FF2B5EF4-FFF2-40B4-BE49-F238E27FC236}">
                <a16:creationId xmlns:a16="http://schemas.microsoft.com/office/drawing/2014/main" id="{36D7C054-5C6D-418A-86B0-75D6F87E05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F89DD9CB-275F-4CA2-9703-A265EA73BB11}" type="slidenum">
              <a:rPr lang="de-DE" smtClean="0"/>
              <a:pPr/>
              <a:t>‹#›</a:t>
            </a:fld>
            <a:endParaRPr lang="de-DE" dirty="0"/>
          </a:p>
        </p:txBody>
      </p:sp>
      <p:sp>
        <p:nvSpPr>
          <p:cNvPr id="7" name="AMC_Footer">
            <a:extLst>
              <a:ext uri="{FF2B5EF4-FFF2-40B4-BE49-F238E27FC236}">
                <a16:creationId xmlns:a16="http://schemas.microsoft.com/office/drawing/2014/main" id="{443E2237-3185-4EF4-93C9-450F95060995}"/>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3434445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87" r:id="rId3"/>
    <p:sldLayoutId id="2147483665" r:id="rId4"/>
    <p:sldLayoutId id="2147483686" r:id="rId5"/>
    <p:sldLayoutId id="2147483684" r:id="rId6"/>
    <p:sldLayoutId id="2147483662" r:id="rId7"/>
    <p:sldLayoutId id="2147483654" r:id="rId8"/>
    <p:sldLayoutId id="2147483661" r:id="rId9"/>
    <p:sldLayoutId id="2147483652" r:id="rId10"/>
    <p:sldLayoutId id="2147483688" r:id="rId11"/>
    <p:sldLayoutId id="2147483663" r:id="rId12"/>
    <p:sldLayoutId id="2147483672" r:id="rId13"/>
    <p:sldLayoutId id="2147483680" r:id="rId14"/>
    <p:sldLayoutId id="2147483685" r:id="rId15"/>
    <p:sldLayoutId id="2147483655" r:id="rId16"/>
    <p:sldLayoutId id="2147483689" r:id="rId17"/>
    <p:sldLayoutId id="2147483664"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597" userDrawn="1">
          <p15:clr>
            <a:srgbClr val="F26B43"/>
          </p15:clr>
        </p15:guide>
        <p15:guide id="3" pos="529" userDrawn="1">
          <p15:clr>
            <a:srgbClr val="F26B43"/>
          </p15:clr>
        </p15:guide>
        <p15:guide id="4" pos="733" userDrawn="1">
          <p15:clr>
            <a:srgbClr val="F26B43"/>
          </p15:clr>
        </p15:guide>
        <p15:guide id="5" orient="horz" pos="52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8607C3-555C-45A0-B869-F68D168E18A9}"/>
              </a:ext>
            </a:extLst>
          </p:cNvPr>
          <p:cNvSpPr>
            <a:spLocks noGrp="1"/>
          </p:cNvSpPr>
          <p:nvPr>
            <p:ph type="title"/>
          </p:nvPr>
        </p:nvSpPr>
        <p:spPr>
          <a:xfrm>
            <a:off x="839788" y="406881"/>
            <a:ext cx="10515600" cy="1325563"/>
          </a:xfrm>
          <a:prstGeom prst="rect">
            <a:avLst/>
          </a:prstGeom>
        </p:spPr>
        <p:txBody>
          <a:bodyPr vert="horz" lIns="91440" tIns="45720" rIns="91440" bIns="45720" rtlCol="0" anchor="ctr">
            <a:normAutofit/>
          </a:bodyPr>
          <a:lstStyle/>
          <a:p>
            <a:r>
              <a:rPr lang="en-US" dirty="0"/>
              <a:t>Click to edit Master title style</a:t>
            </a:r>
            <a:endParaRPr lang="de-DE" dirty="0"/>
          </a:p>
        </p:txBody>
      </p:sp>
      <p:sp>
        <p:nvSpPr>
          <p:cNvPr id="3" name="Text Placeholder 2">
            <a:extLst>
              <a:ext uri="{FF2B5EF4-FFF2-40B4-BE49-F238E27FC236}">
                <a16:creationId xmlns:a16="http://schemas.microsoft.com/office/drawing/2014/main" id="{1342A2DA-926E-40FE-B89A-1DE5350EDBFC}"/>
              </a:ext>
            </a:extLst>
          </p:cNvPr>
          <p:cNvSpPr>
            <a:spLocks noGrp="1"/>
          </p:cNvSpPr>
          <p:nvPr>
            <p:ph type="body" idx="1"/>
          </p:nvPr>
        </p:nvSpPr>
        <p:spPr>
          <a:xfrm>
            <a:off x="838200" y="1823300"/>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FA364330-BABD-4D47-8B0E-3DCB244492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endParaRPr lang="de-DE" dirty="0"/>
          </a:p>
        </p:txBody>
      </p:sp>
      <p:sp>
        <p:nvSpPr>
          <p:cNvPr id="6" name="Slide Number Placeholder 5">
            <a:extLst>
              <a:ext uri="{FF2B5EF4-FFF2-40B4-BE49-F238E27FC236}">
                <a16:creationId xmlns:a16="http://schemas.microsoft.com/office/drawing/2014/main" id="{36D7C054-5C6D-418A-86B0-75D6F87E05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F89DD9CB-275F-4CA2-9703-A265EA73BB11}" type="slidenum">
              <a:rPr lang="de-DE" smtClean="0"/>
              <a:pPr/>
              <a:t>‹#›</a:t>
            </a:fld>
            <a:endParaRPr lang="de-DE" dirty="0"/>
          </a:p>
        </p:txBody>
      </p:sp>
      <p:sp>
        <p:nvSpPr>
          <p:cNvPr id="7" name="AMC_Footer">
            <a:extLst>
              <a:ext uri="{FF2B5EF4-FFF2-40B4-BE49-F238E27FC236}">
                <a16:creationId xmlns:a16="http://schemas.microsoft.com/office/drawing/2014/main" id="{443E2237-3185-4EF4-93C9-450F95060995}"/>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29210801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597">
          <p15:clr>
            <a:srgbClr val="F26B43"/>
          </p15:clr>
        </p15:guide>
        <p15:guide id="3" pos="529">
          <p15:clr>
            <a:srgbClr val="F26B43"/>
          </p15:clr>
        </p15:guide>
        <p15:guide id="4" pos="733">
          <p15:clr>
            <a:srgbClr val="F26B43"/>
          </p15:clr>
        </p15:guide>
        <p15:guide id="5" orient="horz" pos="52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digitale-lernwerkstatt.com/projects/modul2_4/level4/index_lms_html5.html"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16.png"/><Relationship Id="rId3" Type="http://schemas.openxmlformats.org/officeDocument/2006/relationships/notesSlide" Target="../notesSlides/notesSlide4.xml"/><Relationship Id="rId7" Type="http://schemas.openxmlformats.org/officeDocument/2006/relationships/hyperlink" Target="http://www.content-digitale-lernwerkstatt.com/downloads/2.5_Arbeitsblatt_2_Fallstudie_Cybermobbing.docx" TargetMode="External"/><Relationship Id="rId12" Type="http://schemas.openxmlformats.org/officeDocument/2006/relationships/image" Target="../media/image15.wmf"/><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13.wmf"/><Relationship Id="rId11" Type="http://schemas.openxmlformats.org/officeDocument/2006/relationships/oleObject" Target="../embeddings/oleObject2.bin"/><Relationship Id="rId5" Type="http://schemas.openxmlformats.org/officeDocument/2006/relationships/package" Target="../embeddings/Microsoft_Word_Document.docx"/><Relationship Id="rId15" Type="http://schemas.openxmlformats.org/officeDocument/2006/relationships/image" Target="../media/image18.png"/><Relationship Id="rId10" Type="http://schemas.openxmlformats.org/officeDocument/2006/relationships/hyperlink" Target="http://www.content-digitale-lernwerkstatt.com/downloads/2.5_Arbeitsblatt_3_Fallstudie_Cybermobbing.docx" TargetMode="External"/><Relationship Id="rId4" Type="http://schemas.openxmlformats.org/officeDocument/2006/relationships/hyperlink" Target="https://www.content-digitale-lernwerkstatt.com/downloads/2.5_Arbeitsblatt_1_Fallstudie_Cybermobbing.docx" TargetMode="External"/><Relationship Id="rId9" Type="http://schemas.openxmlformats.org/officeDocument/2006/relationships/image" Target="../media/image14.wmf"/><Relationship Id="rId1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hyperlink" Target="http://www.digitale-lernwerkstatt.com/" TargetMode="External"/><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A17C3-0BB7-4FD5-A030-8BDBDCE99E39}"/>
              </a:ext>
            </a:extLst>
          </p:cNvPr>
          <p:cNvSpPr>
            <a:spLocks noGrp="1"/>
          </p:cNvSpPr>
          <p:nvPr>
            <p:ph type="ctrTitle"/>
          </p:nvPr>
        </p:nvSpPr>
        <p:spPr/>
        <p:txBody>
          <a:bodyPr/>
          <a:lstStyle/>
          <a:p>
            <a:r>
              <a:rPr lang="de-DE" dirty="0"/>
              <a:t>Cybermobbing</a:t>
            </a:r>
          </a:p>
        </p:txBody>
      </p:sp>
      <p:sp>
        <p:nvSpPr>
          <p:cNvPr id="3" name="Subtitle 2">
            <a:extLst>
              <a:ext uri="{FF2B5EF4-FFF2-40B4-BE49-F238E27FC236}">
                <a16:creationId xmlns:a16="http://schemas.microsoft.com/office/drawing/2014/main" id="{D85011CB-BA09-4722-AF06-B9ADBC4C282F}"/>
              </a:ext>
            </a:extLst>
          </p:cNvPr>
          <p:cNvSpPr>
            <a:spLocks noGrp="1"/>
          </p:cNvSpPr>
          <p:nvPr>
            <p:ph type="subTitle" idx="1"/>
          </p:nvPr>
        </p:nvSpPr>
        <p:spPr>
          <a:xfrm>
            <a:off x="839787" y="3527092"/>
            <a:ext cx="9795661" cy="1655762"/>
          </a:xfrm>
        </p:spPr>
        <p:txBody>
          <a:bodyPr/>
          <a:lstStyle/>
          <a:p>
            <a:r>
              <a:rPr lang="de-DE" dirty="0"/>
              <a:t>Wenn das Internet zum Pranger wird</a:t>
            </a:r>
          </a:p>
        </p:txBody>
      </p:sp>
    </p:spTree>
    <p:extLst>
      <p:ext uri="{BB962C8B-B14F-4D97-AF65-F5344CB8AC3E}">
        <p14:creationId xmlns:p14="http://schemas.microsoft.com/office/powerpoint/2010/main" val="3762387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3603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AAE7B7-E7D7-488E-BC88-DD160A7C673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DD9CB-275F-4CA2-9703-A265EA73BB11}"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2595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3EEF96-889E-4C45-BE68-A8AD1F9A83D6}"/>
              </a:ext>
            </a:extLst>
          </p:cNvPr>
          <p:cNvSpPr>
            <a:spLocks noGrp="1"/>
          </p:cNvSpPr>
          <p:nvPr>
            <p:ph idx="17"/>
          </p:nvPr>
        </p:nvSpPr>
        <p:spPr>
          <a:xfrm>
            <a:off x="838200" y="3703157"/>
            <a:ext cx="9625314" cy="2732368"/>
          </a:xfrm>
        </p:spPr>
        <p:txBody>
          <a:bodyPr/>
          <a:lstStyle/>
          <a:p>
            <a:r>
              <a:rPr lang="de-DE" b="1" dirty="0"/>
              <a:t>Voraussetzungen: -</a:t>
            </a:r>
          </a:p>
          <a:p>
            <a:r>
              <a:rPr lang="de-DE" b="1" dirty="0"/>
              <a:t>Empfohlen für:                                                                           Vorbereitung:</a:t>
            </a:r>
          </a:p>
        </p:txBody>
      </p:sp>
      <p:sp>
        <p:nvSpPr>
          <p:cNvPr id="2" name="Content Placeholder 1">
            <a:extLst>
              <a:ext uri="{FF2B5EF4-FFF2-40B4-BE49-F238E27FC236}">
                <a16:creationId xmlns:a16="http://schemas.microsoft.com/office/drawing/2014/main" id="{08AD59A4-E2C1-4D27-8C0C-31E54292BFAA}"/>
              </a:ext>
            </a:extLst>
          </p:cNvPr>
          <p:cNvSpPr>
            <a:spLocks noGrp="1"/>
          </p:cNvSpPr>
          <p:nvPr>
            <p:ph idx="1"/>
          </p:nvPr>
        </p:nvSpPr>
        <p:spPr>
          <a:xfrm>
            <a:off x="838200" y="1823300"/>
            <a:ext cx="10515600" cy="1605700"/>
          </a:xfrm>
        </p:spPr>
        <p:txBody>
          <a:bodyPr>
            <a:normAutofit/>
          </a:bodyPr>
          <a:lstStyle/>
          <a:p>
            <a:pPr marL="1800" lvl="0">
              <a:spcBef>
                <a:spcPts val="600"/>
              </a:spcBef>
              <a:spcAft>
                <a:spcPts val="300"/>
              </a:spcAft>
              <a:buClr>
                <a:prstClr val="white">
                  <a:lumMod val="50000"/>
                </a:prstClr>
              </a:buClr>
              <a:buSzPct val="100000"/>
            </a:pPr>
            <a:r>
              <a:rPr lang="de-DE" sz="2000" b="1" dirty="0"/>
              <a:t>Vermittlung folgender Aspekte:</a:t>
            </a:r>
          </a:p>
          <a:p>
            <a:pPr marL="230400" lvl="0" indent="-228600">
              <a:spcBef>
                <a:spcPts val="600"/>
              </a:spcBef>
              <a:spcAft>
                <a:spcPts val="300"/>
              </a:spcAft>
              <a:buClr>
                <a:prstClr val="white">
                  <a:lumMod val="50000"/>
                </a:prstClr>
              </a:buClr>
              <a:buSzPct val="100000"/>
              <a:buFont typeface="Arial" panose="020B0604020202020204" pitchFamily="34" charset="0"/>
              <a:buChar char="•"/>
            </a:pPr>
            <a:r>
              <a:rPr lang="de-DE" sz="2000" dirty="0">
                <a:cs typeface="Arial" panose="020B0604020202020204" pitchFamily="34" charset="0"/>
              </a:rPr>
              <a:t>Verschiedene Szenarien des Cybermobbings erkennen</a:t>
            </a:r>
          </a:p>
          <a:p>
            <a:pPr marL="230400" lvl="0" indent="-228600">
              <a:spcBef>
                <a:spcPts val="600"/>
              </a:spcBef>
              <a:spcAft>
                <a:spcPts val="300"/>
              </a:spcAft>
              <a:buClr>
                <a:prstClr val="white">
                  <a:lumMod val="50000"/>
                </a:prstClr>
              </a:buClr>
              <a:buSzPct val="100000"/>
              <a:buFont typeface="Arial" panose="020B0604020202020204" pitchFamily="34" charset="0"/>
              <a:buChar char="•"/>
            </a:pPr>
            <a:r>
              <a:rPr lang="de-DE" sz="2000" dirty="0">
                <a:cs typeface="Arial" panose="020B0604020202020204" pitchFamily="34" charset="0"/>
              </a:rPr>
              <a:t>Wege aufzeigen, was man als Opfer tun kann</a:t>
            </a:r>
          </a:p>
          <a:p>
            <a:pPr marL="230400" lvl="0" indent="-228600">
              <a:spcBef>
                <a:spcPts val="600"/>
              </a:spcBef>
              <a:spcAft>
                <a:spcPts val="300"/>
              </a:spcAft>
              <a:buClr>
                <a:prstClr val="white">
                  <a:lumMod val="50000"/>
                </a:prstClr>
              </a:buClr>
              <a:buSzPct val="100000"/>
              <a:buFont typeface="Arial" panose="020B0604020202020204" pitchFamily="34" charset="0"/>
              <a:buChar char="•"/>
            </a:pPr>
            <a:r>
              <a:rPr lang="de-DE" sz="2000" dirty="0">
                <a:cs typeface="Arial" panose="020B0604020202020204" pitchFamily="34" charset="0"/>
              </a:rPr>
              <a:t>Gründe und Folgen von Cybermobbing diskutieren</a:t>
            </a:r>
          </a:p>
        </p:txBody>
      </p:sp>
      <p:sp>
        <p:nvSpPr>
          <p:cNvPr id="5" name="Text Placeholder 4">
            <a:extLst>
              <a:ext uri="{FF2B5EF4-FFF2-40B4-BE49-F238E27FC236}">
                <a16:creationId xmlns:a16="http://schemas.microsoft.com/office/drawing/2014/main" id="{C7CF4C2B-D538-47B4-A204-28A29BEF3C72}"/>
              </a:ext>
            </a:extLst>
          </p:cNvPr>
          <p:cNvSpPr>
            <a:spLocks noGrp="1"/>
          </p:cNvSpPr>
          <p:nvPr>
            <p:ph type="body" sz="quarter" idx="16"/>
          </p:nvPr>
        </p:nvSpPr>
        <p:spPr/>
        <p:txBody>
          <a:bodyPr/>
          <a:lstStyle/>
          <a:p>
            <a:pPr marL="285750" indent="-285750">
              <a:lnSpc>
                <a:spcPct val="100000"/>
              </a:lnSpc>
            </a:pPr>
            <a:r>
              <a:rPr lang="de-DE" sz="1400" dirty="0">
                <a:solidFill>
                  <a:srgbClr val="000000"/>
                </a:solidFill>
              </a:rPr>
              <a:t>Gymnasium </a:t>
            </a:r>
          </a:p>
          <a:p>
            <a:pPr marL="285750" indent="-285750">
              <a:lnSpc>
                <a:spcPct val="100000"/>
              </a:lnSpc>
            </a:pPr>
            <a:r>
              <a:rPr lang="de-DE" sz="1400" dirty="0">
                <a:solidFill>
                  <a:srgbClr val="000000"/>
                </a:solidFill>
              </a:rPr>
              <a:t>Realschule</a:t>
            </a:r>
          </a:p>
          <a:p>
            <a:pPr marL="285750" indent="-285750">
              <a:lnSpc>
                <a:spcPct val="100000"/>
              </a:lnSpc>
            </a:pPr>
            <a:r>
              <a:rPr lang="de-DE" sz="1400" dirty="0">
                <a:solidFill>
                  <a:srgbClr val="000000"/>
                </a:solidFill>
              </a:rPr>
              <a:t>Hauptschule</a:t>
            </a:r>
          </a:p>
          <a:p>
            <a:pPr marL="285750" indent="-285750">
              <a:lnSpc>
                <a:spcPct val="100000"/>
              </a:lnSpc>
            </a:pPr>
            <a:r>
              <a:rPr lang="de-DE" sz="1400" dirty="0">
                <a:solidFill>
                  <a:srgbClr val="000000"/>
                </a:solidFill>
              </a:rPr>
              <a:t>12-14 Jahre</a:t>
            </a:r>
          </a:p>
          <a:p>
            <a:endParaRPr lang="de-DE" dirty="0"/>
          </a:p>
        </p:txBody>
      </p:sp>
      <p:sp>
        <p:nvSpPr>
          <p:cNvPr id="8" name="Text Placeholder 7">
            <a:extLst>
              <a:ext uri="{FF2B5EF4-FFF2-40B4-BE49-F238E27FC236}">
                <a16:creationId xmlns:a16="http://schemas.microsoft.com/office/drawing/2014/main" id="{390E9722-9D19-41AC-B61E-15DABCC6B57E}"/>
              </a:ext>
            </a:extLst>
          </p:cNvPr>
          <p:cNvSpPr txBox="1">
            <a:spLocks noGrp="1"/>
          </p:cNvSpPr>
          <p:nvPr>
            <p:ph type="body" sz="quarter" idx="14"/>
          </p:nvPr>
        </p:nvSpPr>
        <p:spPr>
          <a:xfrm>
            <a:off x="8465978" y="4198511"/>
            <a:ext cx="2276842" cy="608372"/>
          </a:xfrm>
          <a:prstGeom prst="rect">
            <a:avLst/>
          </a:prstGeom>
          <a:noFill/>
        </p:spPr>
        <p:txBody>
          <a:bodyPr wrap="none" rtlCol="0">
            <a:spAutoFit/>
          </a:bodyPr>
          <a:lstStyle/>
          <a:p>
            <a:pPr marL="285750" indent="-285750">
              <a:buFont typeface="Wingdings" panose="05000000000000000000" pitchFamily="2" charset="2"/>
              <a:buChar char="ü"/>
            </a:pPr>
            <a:r>
              <a:rPr lang="de-DE" sz="1400" dirty="0">
                <a:solidFill>
                  <a:srgbClr val="000000"/>
                </a:solidFill>
              </a:rPr>
              <a:t>Beamer und Leinwand</a:t>
            </a:r>
          </a:p>
          <a:p>
            <a:pPr marL="285750" indent="-285750">
              <a:buFont typeface="Wingdings" panose="05000000000000000000" pitchFamily="2" charset="2"/>
              <a:buChar char="ü"/>
            </a:pPr>
            <a:r>
              <a:rPr lang="de-DE" sz="1400" dirty="0">
                <a:solidFill>
                  <a:srgbClr val="000000"/>
                </a:solidFill>
              </a:rPr>
              <a:t>Ausdruck Übungsblätter </a:t>
            </a:r>
          </a:p>
        </p:txBody>
      </p:sp>
    </p:spTree>
    <p:extLst>
      <p:ext uri="{BB962C8B-B14F-4D97-AF65-F5344CB8AC3E}">
        <p14:creationId xmlns:p14="http://schemas.microsoft.com/office/powerpoint/2010/main" val="4159834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A8A07-4A44-4628-AF01-35F656660208}"/>
              </a:ext>
            </a:extLst>
          </p:cNvPr>
          <p:cNvSpPr>
            <a:spLocks noGrp="1"/>
          </p:cNvSpPr>
          <p:nvPr>
            <p:ph type="title"/>
          </p:nvPr>
        </p:nvSpPr>
        <p:spPr/>
        <p:txBody>
          <a:bodyPr/>
          <a:lstStyle/>
          <a:p>
            <a:r>
              <a:rPr lang="de-DE" dirty="0"/>
              <a:t>Unsoziales Verhalten im Netz</a:t>
            </a:r>
          </a:p>
        </p:txBody>
      </p:sp>
      <p:pic>
        <p:nvPicPr>
          <p:cNvPr id="4" name="Content Placeholder 3">
            <a:hlinkClick r:id="rId3"/>
            <a:extLst>
              <a:ext uri="{FF2B5EF4-FFF2-40B4-BE49-F238E27FC236}">
                <a16:creationId xmlns:a16="http://schemas.microsoft.com/office/drawing/2014/main" id="{8735578C-BA4A-432C-8F74-72A82A6F3745}"/>
              </a:ext>
            </a:extLst>
          </p:cNvPr>
          <p:cNvPicPr>
            <a:picLocks noGrp="1" noChangeAspect="1"/>
          </p:cNvPicPr>
          <p:nvPr>
            <p:ph idx="1"/>
          </p:nvPr>
        </p:nvPicPr>
        <p:blipFill>
          <a:blip r:embed="rId4"/>
          <a:stretch>
            <a:fillRect/>
          </a:stretch>
        </p:blipFill>
        <p:spPr>
          <a:xfrm>
            <a:off x="947738" y="1881188"/>
            <a:ext cx="7539263" cy="4351337"/>
          </a:xfrm>
          <a:prstGeom prst="rect">
            <a:avLst/>
          </a:prstGeom>
        </p:spPr>
      </p:pic>
    </p:spTree>
    <p:extLst>
      <p:ext uri="{BB962C8B-B14F-4D97-AF65-F5344CB8AC3E}">
        <p14:creationId xmlns:p14="http://schemas.microsoft.com/office/powerpoint/2010/main" val="1398988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6ECC3-3B67-4488-9FC3-0FBBEA33B721}"/>
              </a:ext>
            </a:extLst>
          </p:cNvPr>
          <p:cNvSpPr>
            <a:spLocks noGrp="1"/>
          </p:cNvSpPr>
          <p:nvPr>
            <p:ph type="title"/>
          </p:nvPr>
        </p:nvSpPr>
        <p:spPr/>
        <p:txBody>
          <a:bodyPr/>
          <a:lstStyle/>
          <a:p>
            <a:r>
              <a:rPr lang="de-DE" dirty="0"/>
              <a:t>Cyber-Mobbing: Aspekte</a:t>
            </a:r>
          </a:p>
        </p:txBody>
      </p:sp>
      <p:sp>
        <p:nvSpPr>
          <p:cNvPr id="3" name="Content Placeholder 2">
            <a:extLst>
              <a:ext uri="{FF2B5EF4-FFF2-40B4-BE49-F238E27FC236}">
                <a16:creationId xmlns:a16="http://schemas.microsoft.com/office/drawing/2014/main" id="{EDAB80B0-E9FA-4A72-BD8D-141CD7CCA809}"/>
              </a:ext>
            </a:extLst>
          </p:cNvPr>
          <p:cNvSpPr>
            <a:spLocks noGrp="1"/>
          </p:cNvSpPr>
          <p:nvPr>
            <p:ph idx="1"/>
          </p:nvPr>
        </p:nvSpPr>
        <p:spPr/>
        <p:txBody>
          <a:bodyPr>
            <a:noAutofit/>
          </a:bodyPr>
          <a:lstStyle/>
          <a:p>
            <a:pPr marL="0" indent="0">
              <a:buNone/>
            </a:pPr>
            <a:r>
              <a:rPr lang="de-DE" b="1" dirty="0">
                <a:cs typeface="Arial" panose="020B0604020202020204" pitchFamily="34" charset="0"/>
              </a:rPr>
              <a:t>Welche Rolle spielt das Internet?</a:t>
            </a:r>
          </a:p>
          <a:p>
            <a:pPr marL="0" indent="0">
              <a:buNone/>
            </a:pPr>
            <a:endParaRPr lang="de-DE" sz="2000" dirty="0">
              <a:cs typeface="Arial" panose="020B0604020202020204" pitchFamily="34" charset="0"/>
            </a:endParaRPr>
          </a:p>
          <a:p>
            <a:pPr marL="0" indent="0">
              <a:spcBef>
                <a:spcPts val="600"/>
              </a:spcBef>
              <a:spcAft>
                <a:spcPts val="300"/>
              </a:spcAft>
              <a:buNone/>
            </a:pPr>
            <a:r>
              <a:rPr lang="de-DE" sz="2200" b="1" dirty="0">
                <a:cs typeface="Arial" panose="020B0604020202020204" pitchFamily="34" charset="0"/>
              </a:rPr>
              <a:t>Cyber-Mobbing kann:</a:t>
            </a:r>
          </a:p>
          <a:p>
            <a:pPr marL="230400">
              <a:spcBef>
                <a:spcPts val="600"/>
              </a:spcBef>
              <a:spcAft>
                <a:spcPts val="300"/>
              </a:spcAft>
            </a:pPr>
            <a:r>
              <a:rPr lang="de-DE" sz="2200" dirty="0">
                <a:cs typeface="Arial" panose="020B0604020202020204" pitchFamily="34" charset="0"/>
              </a:rPr>
              <a:t>Anonym ablaufen</a:t>
            </a:r>
          </a:p>
          <a:p>
            <a:pPr marL="230400">
              <a:spcBef>
                <a:spcPts val="600"/>
              </a:spcBef>
              <a:spcAft>
                <a:spcPts val="300"/>
              </a:spcAft>
            </a:pPr>
            <a:r>
              <a:rPr lang="de-DE" sz="2200" dirty="0">
                <a:cs typeface="Arial" panose="020B0604020202020204" pitchFamily="34" charset="0"/>
              </a:rPr>
              <a:t>Schnell verbreitet werden</a:t>
            </a:r>
          </a:p>
          <a:p>
            <a:pPr marL="230400">
              <a:spcBef>
                <a:spcPts val="600"/>
              </a:spcBef>
              <a:spcAft>
                <a:spcPts val="300"/>
              </a:spcAft>
            </a:pPr>
            <a:r>
              <a:rPr lang="de-DE" sz="2200" dirty="0">
                <a:cs typeface="Arial" panose="020B0604020202020204" pitchFamily="34" charset="0"/>
              </a:rPr>
              <a:t>Rund um die Uhr stattfinden</a:t>
            </a:r>
          </a:p>
          <a:p>
            <a:pPr marL="230400">
              <a:spcBef>
                <a:spcPts val="600"/>
              </a:spcBef>
              <a:spcAft>
                <a:spcPts val="300"/>
              </a:spcAft>
            </a:pPr>
            <a:endParaRPr lang="de-DE" sz="2200" dirty="0">
              <a:cs typeface="Arial" panose="020B0604020202020204" pitchFamily="34" charset="0"/>
            </a:endParaRPr>
          </a:p>
          <a:p>
            <a:pPr marL="0" indent="0">
              <a:spcBef>
                <a:spcPts val="600"/>
              </a:spcBef>
              <a:spcAft>
                <a:spcPts val="300"/>
              </a:spcAft>
              <a:buNone/>
            </a:pPr>
            <a:r>
              <a:rPr lang="de-DE" sz="2200" b="1" dirty="0">
                <a:cs typeface="Arial" panose="020B0604020202020204" pitchFamily="34" charset="0"/>
              </a:rPr>
              <a:t>Cyber-Bullies wollen:</a:t>
            </a:r>
          </a:p>
          <a:p>
            <a:pPr marL="230400">
              <a:spcBef>
                <a:spcPts val="600"/>
              </a:spcBef>
              <a:spcAft>
                <a:spcPts val="300"/>
              </a:spcAft>
            </a:pPr>
            <a:r>
              <a:rPr lang="de-DE" sz="2200" dirty="0">
                <a:cs typeface="Arial" panose="020B0604020202020204" pitchFamily="34" charset="0"/>
              </a:rPr>
              <a:t>Belästigen </a:t>
            </a:r>
          </a:p>
          <a:p>
            <a:pPr marL="230400">
              <a:spcBef>
                <a:spcPts val="600"/>
              </a:spcBef>
              <a:spcAft>
                <a:spcPts val="300"/>
              </a:spcAft>
            </a:pPr>
            <a:r>
              <a:rPr lang="de-DE" sz="2200" dirty="0">
                <a:cs typeface="Arial" panose="020B0604020202020204" pitchFamily="34" charset="0"/>
              </a:rPr>
              <a:t>Ruf schädigen</a:t>
            </a:r>
          </a:p>
          <a:p>
            <a:pPr marL="230400">
              <a:spcBef>
                <a:spcPts val="600"/>
              </a:spcBef>
              <a:spcAft>
                <a:spcPts val="300"/>
              </a:spcAft>
            </a:pPr>
            <a:r>
              <a:rPr lang="de-DE" sz="2200" dirty="0">
                <a:cs typeface="Arial" panose="020B0604020202020204" pitchFamily="34" charset="0"/>
              </a:rPr>
              <a:t>Bedrohen</a:t>
            </a:r>
            <a:endParaRPr lang="de-DE" sz="2200" dirty="0"/>
          </a:p>
        </p:txBody>
      </p:sp>
    </p:spTree>
    <p:extLst>
      <p:ext uri="{BB962C8B-B14F-4D97-AF65-F5344CB8AC3E}">
        <p14:creationId xmlns:p14="http://schemas.microsoft.com/office/powerpoint/2010/main" val="1628339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B2B024DC-73EE-4A5D-8EF5-6E15789B3C3E}"/>
              </a:ext>
            </a:extLst>
          </p:cNvPr>
          <p:cNvSpPr/>
          <p:nvPr/>
        </p:nvSpPr>
        <p:spPr>
          <a:xfrm>
            <a:off x="8490810" y="1881188"/>
            <a:ext cx="3576267" cy="1754326"/>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tangle: Rounded Corners 13">
            <a:extLst>
              <a:ext uri="{FF2B5EF4-FFF2-40B4-BE49-F238E27FC236}">
                <a16:creationId xmlns:a16="http://schemas.microsoft.com/office/drawing/2014/main" id="{FAD628FB-C91A-41F7-82C5-5EEBBA5978E9}"/>
              </a:ext>
            </a:extLst>
          </p:cNvPr>
          <p:cNvSpPr/>
          <p:nvPr/>
        </p:nvSpPr>
        <p:spPr>
          <a:xfrm>
            <a:off x="4665299" y="1889484"/>
            <a:ext cx="3576267" cy="1754326"/>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tangle: Rounded Corners 15">
            <a:extLst>
              <a:ext uri="{FF2B5EF4-FFF2-40B4-BE49-F238E27FC236}">
                <a16:creationId xmlns:a16="http://schemas.microsoft.com/office/drawing/2014/main" id="{DBCAAA94-26A9-4065-B559-7833FD45C3A0}"/>
              </a:ext>
            </a:extLst>
          </p:cNvPr>
          <p:cNvSpPr/>
          <p:nvPr/>
        </p:nvSpPr>
        <p:spPr>
          <a:xfrm>
            <a:off x="839788" y="1881188"/>
            <a:ext cx="3576267" cy="1754326"/>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itle 20">
            <a:extLst>
              <a:ext uri="{FF2B5EF4-FFF2-40B4-BE49-F238E27FC236}">
                <a16:creationId xmlns:a16="http://schemas.microsoft.com/office/drawing/2014/main" id="{1B68EBD0-02F6-454C-86E5-3F3A253EBBC2}"/>
              </a:ext>
            </a:extLst>
          </p:cNvPr>
          <p:cNvSpPr>
            <a:spLocks noGrp="1"/>
          </p:cNvSpPr>
          <p:nvPr>
            <p:ph type="title"/>
          </p:nvPr>
        </p:nvSpPr>
        <p:spPr/>
        <p:txBody>
          <a:bodyPr/>
          <a:lstStyle/>
          <a:p>
            <a:r>
              <a:rPr lang="de-DE" dirty="0"/>
              <a:t>Übung – 3 Szenarien</a:t>
            </a:r>
          </a:p>
        </p:txBody>
      </p:sp>
      <p:sp>
        <p:nvSpPr>
          <p:cNvPr id="22" name="Content Placeholder 21">
            <a:extLst>
              <a:ext uri="{FF2B5EF4-FFF2-40B4-BE49-F238E27FC236}">
                <a16:creationId xmlns:a16="http://schemas.microsoft.com/office/drawing/2014/main" id="{BDD051F9-CCE5-479F-92E6-18A3DE989DE1}"/>
              </a:ext>
            </a:extLst>
          </p:cNvPr>
          <p:cNvSpPr>
            <a:spLocks noGrp="1"/>
          </p:cNvSpPr>
          <p:nvPr>
            <p:ph idx="1"/>
          </p:nvPr>
        </p:nvSpPr>
        <p:spPr/>
        <p:txBody>
          <a:bodyPr>
            <a:normAutofit lnSpcReduction="10000"/>
          </a:bodyPr>
          <a:lstStyle/>
          <a:p>
            <a:pPr marL="0" indent="0">
              <a:buNone/>
            </a:pPr>
            <a:endParaRPr lang="de-DE" dirty="0">
              <a:latin typeface="Arial" panose="020B0604020202020204" pitchFamily="34" charset="0"/>
              <a:cs typeface="Arial" panose="020B0604020202020204" pitchFamily="34" charset="0"/>
            </a:endParaRPr>
          </a:p>
          <a:p>
            <a:pPr marL="0" indent="0">
              <a:buNone/>
            </a:pPr>
            <a:endParaRPr lang="de-DE" dirty="0">
              <a:latin typeface="Arial" panose="020B0604020202020204" pitchFamily="34" charset="0"/>
              <a:cs typeface="Arial" panose="020B0604020202020204" pitchFamily="34" charset="0"/>
            </a:endParaRPr>
          </a:p>
          <a:p>
            <a:pPr marL="0" indent="0">
              <a:buNone/>
            </a:pPr>
            <a:endParaRPr lang="de-DE" dirty="0">
              <a:latin typeface="Arial" panose="020B0604020202020204" pitchFamily="34" charset="0"/>
              <a:cs typeface="Arial" panose="020B0604020202020204" pitchFamily="34" charset="0"/>
            </a:endParaRPr>
          </a:p>
          <a:p>
            <a:pPr marL="0" indent="0">
              <a:buNone/>
            </a:pPr>
            <a:endParaRPr lang="de-DE" dirty="0">
              <a:latin typeface="Arial" panose="020B0604020202020204" pitchFamily="34" charset="0"/>
              <a:cs typeface="Arial" panose="020B0604020202020204" pitchFamily="34" charset="0"/>
            </a:endParaRPr>
          </a:p>
          <a:p>
            <a:pPr marL="0" indent="0">
              <a:buNone/>
            </a:pPr>
            <a:endParaRPr lang="de-DE" dirty="0">
              <a:latin typeface="Arial" panose="020B0604020202020204" pitchFamily="34" charset="0"/>
              <a:cs typeface="Arial" panose="020B0604020202020204" pitchFamily="34" charset="0"/>
            </a:endParaRPr>
          </a:p>
          <a:p>
            <a:pPr marL="0" indent="0">
              <a:buNone/>
            </a:pPr>
            <a:endParaRPr lang="de-DE" dirty="0">
              <a:latin typeface="Arial" panose="020B0604020202020204" pitchFamily="34" charset="0"/>
              <a:cs typeface="Arial" panose="020B0604020202020204" pitchFamily="34" charset="0"/>
            </a:endParaRPr>
          </a:p>
          <a:p>
            <a:pPr marL="0" indent="0">
              <a:spcBef>
                <a:spcPts val="600"/>
              </a:spcBef>
              <a:spcAft>
                <a:spcPts val="300"/>
              </a:spcAft>
              <a:buNone/>
            </a:pPr>
            <a:r>
              <a:rPr lang="de-DE" dirty="0">
                <a:cs typeface="Arial" panose="020B0604020202020204" pitchFamily="34" charset="0"/>
              </a:rPr>
              <a:t>Mögliche Gründe der Täter? Mögliche Folgen für das Opfer? </a:t>
            </a:r>
          </a:p>
          <a:p>
            <a:pPr marL="0" indent="0">
              <a:spcBef>
                <a:spcPts val="600"/>
              </a:spcBef>
              <a:spcAft>
                <a:spcPts val="300"/>
              </a:spcAft>
              <a:buNone/>
            </a:pPr>
            <a:r>
              <a:rPr lang="de-DE" dirty="0">
                <a:cs typeface="Arial" panose="020B0604020202020204" pitchFamily="34" charset="0"/>
              </a:rPr>
              <a:t>Mögliche Reaktionsmöglichkeiten? </a:t>
            </a:r>
          </a:p>
          <a:p>
            <a:pPr marL="0" indent="0">
              <a:spcBef>
                <a:spcPts val="600"/>
              </a:spcBef>
              <a:spcAft>
                <a:spcPts val="300"/>
              </a:spcAft>
              <a:buNone/>
            </a:pPr>
            <a:endParaRPr lang="de-DE" dirty="0">
              <a:cs typeface="Arial" panose="020B0604020202020204" pitchFamily="34" charset="0"/>
            </a:endParaRPr>
          </a:p>
          <a:p>
            <a:pPr marL="0" indent="0">
              <a:spcBef>
                <a:spcPts val="600"/>
              </a:spcBef>
              <a:spcAft>
                <a:spcPts val="300"/>
              </a:spcAft>
              <a:buNone/>
            </a:pPr>
            <a:r>
              <a:rPr lang="de-DE" dirty="0">
                <a:cs typeface="Arial" panose="020B0604020202020204" pitchFamily="34" charset="0"/>
              </a:rPr>
              <a:t>Füllt in Gruppen das Übungsblatt aus. </a:t>
            </a:r>
          </a:p>
          <a:p>
            <a:endParaRPr lang="de-DE" dirty="0"/>
          </a:p>
        </p:txBody>
      </p:sp>
      <p:graphicFrame>
        <p:nvGraphicFramePr>
          <p:cNvPr id="7" name="Object 6">
            <a:hlinkClick r:id="rId4"/>
            <a:extLst>
              <a:ext uri="{FF2B5EF4-FFF2-40B4-BE49-F238E27FC236}">
                <a16:creationId xmlns:a16="http://schemas.microsoft.com/office/drawing/2014/main" id="{3A9703F2-6FD0-482C-89F0-2617C2536989}"/>
              </a:ext>
            </a:extLst>
          </p:cNvPr>
          <p:cNvGraphicFramePr>
            <a:graphicFrameLocks noChangeAspect="1"/>
          </p:cNvGraphicFramePr>
          <p:nvPr>
            <p:extLst>
              <p:ext uri="{D42A27DB-BD31-4B8C-83A1-F6EECF244321}">
                <p14:modId xmlns:p14="http://schemas.microsoft.com/office/powerpoint/2010/main" val="1154734494"/>
              </p:ext>
            </p:extLst>
          </p:nvPr>
        </p:nvGraphicFramePr>
        <p:xfrm>
          <a:off x="2697310" y="2171019"/>
          <a:ext cx="1546875" cy="1305176"/>
        </p:xfrm>
        <a:graphic>
          <a:graphicData uri="http://schemas.openxmlformats.org/presentationml/2006/ole">
            <mc:AlternateContent xmlns:mc="http://schemas.openxmlformats.org/markup-compatibility/2006">
              <mc:Choice xmlns:v="urn:schemas-microsoft-com:vml" Requires="v">
                <p:oleObj spid="_x0000_s1032" name="Document" showAsIcon="1" r:id="rId5" imgW="914400" imgH="771480" progId="Word.Document.12">
                  <p:embed/>
                </p:oleObj>
              </mc:Choice>
              <mc:Fallback>
                <p:oleObj name="Document" showAsIcon="1" r:id="rId5" imgW="914400" imgH="771480" progId="Word.Document.12">
                  <p:embed/>
                  <p:pic>
                    <p:nvPicPr>
                      <p:cNvPr id="7" name="Object 6">
                        <a:extLst>
                          <a:ext uri="{FF2B5EF4-FFF2-40B4-BE49-F238E27FC236}">
                            <a16:creationId xmlns:a16="http://schemas.microsoft.com/office/drawing/2014/main" id="{3A9703F2-6FD0-482C-89F0-2617C2536989}"/>
                          </a:ext>
                        </a:extLst>
                      </p:cNvPr>
                      <p:cNvPicPr/>
                      <p:nvPr/>
                    </p:nvPicPr>
                    <p:blipFill>
                      <a:blip r:embed="rId6"/>
                      <a:stretch>
                        <a:fillRect/>
                      </a:stretch>
                    </p:blipFill>
                    <p:spPr>
                      <a:xfrm>
                        <a:off x="2697310" y="2171019"/>
                        <a:ext cx="1546875" cy="1305176"/>
                      </a:xfrm>
                      <a:prstGeom prst="rect">
                        <a:avLst/>
                      </a:prstGeom>
                    </p:spPr>
                  </p:pic>
                </p:oleObj>
              </mc:Fallback>
            </mc:AlternateContent>
          </a:graphicData>
        </a:graphic>
      </p:graphicFrame>
      <p:graphicFrame>
        <p:nvGraphicFramePr>
          <p:cNvPr id="8" name="Object 7">
            <a:hlinkClick r:id="rId7"/>
            <a:extLst>
              <a:ext uri="{FF2B5EF4-FFF2-40B4-BE49-F238E27FC236}">
                <a16:creationId xmlns:a16="http://schemas.microsoft.com/office/drawing/2014/main" id="{C95B5545-A5AA-4582-ADFF-669170AA61C4}"/>
              </a:ext>
            </a:extLst>
          </p:cNvPr>
          <p:cNvGraphicFramePr>
            <a:graphicFrameLocks noChangeAspect="1"/>
          </p:cNvGraphicFramePr>
          <p:nvPr>
            <p:extLst>
              <p:ext uri="{D42A27DB-BD31-4B8C-83A1-F6EECF244321}">
                <p14:modId xmlns:p14="http://schemas.microsoft.com/office/powerpoint/2010/main" val="812297539"/>
              </p:ext>
            </p:extLst>
          </p:nvPr>
        </p:nvGraphicFramePr>
        <p:xfrm>
          <a:off x="6694691" y="2171019"/>
          <a:ext cx="1546875" cy="1305176"/>
        </p:xfrm>
        <a:graphic>
          <a:graphicData uri="http://schemas.openxmlformats.org/presentationml/2006/ole">
            <mc:AlternateContent xmlns:mc="http://schemas.openxmlformats.org/markup-compatibility/2006">
              <mc:Choice xmlns:v="urn:schemas-microsoft-com:vml" Requires="v">
                <p:oleObj spid="_x0000_s1033" name="Document" showAsIcon="1" r:id="rId8" imgW="914400" imgH="771480" progId="Word.Document.12">
                  <p:embed/>
                </p:oleObj>
              </mc:Choice>
              <mc:Fallback>
                <p:oleObj name="Document" showAsIcon="1" r:id="rId8" imgW="914400" imgH="771480" progId="Word.Document.12">
                  <p:embed/>
                  <p:pic>
                    <p:nvPicPr>
                      <p:cNvPr id="8" name="Object 7">
                        <a:extLst>
                          <a:ext uri="{FF2B5EF4-FFF2-40B4-BE49-F238E27FC236}">
                            <a16:creationId xmlns:a16="http://schemas.microsoft.com/office/drawing/2014/main" id="{C95B5545-A5AA-4582-ADFF-669170AA61C4}"/>
                          </a:ext>
                        </a:extLst>
                      </p:cNvPr>
                      <p:cNvPicPr/>
                      <p:nvPr/>
                    </p:nvPicPr>
                    <p:blipFill>
                      <a:blip r:embed="rId9"/>
                      <a:stretch>
                        <a:fillRect/>
                      </a:stretch>
                    </p:blipFill>
                    <p:spPr>
                      <a:xfrm>
                        <a:off x="6694691" y="2171019"/>
                        <a:ext cx="1546875" cy="1305176"/>
                      </a:xfrm>
                      <a:prstGeom prst="rect">
                        <a:avLst/>
                      </a:prstGeom>
                    </p:spPr>
                  </p:pic>
                </p:oleObj>
              </mc:Fallback>
            </mc:AlternateContent>
          </a:graphicData>
        </a:graphic>
      </p:graphicFrame>
      <p:graphicFrame>
        <p:nvGraphicFramePr>
          <p:cNvPr id="9" name="Object 8">
            <a:hlinkClick r:id="rId10"/>
            <a:extLst>
              <a:ext uri="{FF2B5EF4-FFF2-40B4-BE49-F238E27FC236}">
                <a16:creationId xmlns:a16="http://schemas.microsoft.com/office/drawing/2014/main" id="{C707B4DA-47CC-42C1-B3D7-35B82ED376FB}"/>
              </a:ext>
            </a:extLst>
          </p:cNvPr>
          <p:cNvGraphicFramePr>
            <a:graphicFrameLocks noChangeAspect="1"/>
          </p:cNvGraphicFramePr>
          <p:nvPr>
            <p:extLst>
              <p:ext uri="{D42A27DB-BD31-4B8C-83A1-F6EECF244321}">
                <p14:modId xmlns:p14="http://schemas.microsoft.com/office/powerpoint/2010/main" val="3335813150"/>
              </p:ext>
            </p:extLst>
          </p:nvPr>
        </p:nvGraphicFramePr>
        <p:xfrm>
          <a:off x="10525453" y="2169705"/>
          <a:ext cx="1438120" cy="1213414"/>
        </p:xfrm>
        <a:graphic>
          <a:graphicData uri="http://schemas.openxmlformats.org/presentationml/2006/ole">
            <mc:AlternateContent xmlns:mc="http://schemas.openxmlformats.org/markup-compatibility/2006">
              <mc:Choice xmlns:v="urn:schemas-microsoft-com:vml" Requires="v">
                <p:oleObj spid="_x0000_s1034" name="Document" showAsIcon="1" r:id="rId11" imgW="914400" imgH="771480" progId="Word.Document.12">
                  <p:embed/>
                </p:oleObj>
              </mc:Choice>
              <mc:Fallback>
                <p:oleObj name="Document" showAsIcon="1" r:id="rId11" imgW="914400" imgH="771480" progId="Word.Document.12">
                  <p:embed/>
                  <p:pic>
                    <p:nvPicPr>
                      <p:cNvPr id="9" name="Object 8">
                        <a:extLst>
                          <a:ext uri="{FF2B5EF4-FFF2-40B4-BE49-F238E27FC236}">
                            <a16:creationId xmlns:a16="http://schemas.microsoft.com/office/drawing/2014/main" id="{C707B4DA-47CC-42C1-B3D7-35B82ED376FB}"/>
                          </a:ext>
                        </a:extLst>
                      </p:cNvPr>
                      <p:cNvPicPr/>
                      <p:nvPr/>
                    </p:nvPicPr>
                    <p:blipFill>
                      <a:blip r:embed="rId12"/>
                      <a:stretch>
                        <a:fillRect/>
                      </a:stretch>
                    </p:blipFill>
                    <p:spPr>
                      <a:xfrm>
                        <a:off x="10525453" y="2169705"/>
                        <a:ext cx="1438120" cy="1213414"/>
                      </a:xfrm>
                      <a:prstGeom prst="rect">
                        <a:avLst/>
                      </a:prstGeom>
                    </p:spPr>
                  </p:pic>
                </p:oleObj>
              </mc:Fallback>
            </mc:AlternateContent>
          </a:graphicData>
        </a:graphic>
      </p:graphicFrame>
      <p:sp>
        <p:nvSpPr>
          <p:cNvPr id="18" name="TextBox 17">
            <a:extLst>
              <a:ext uri="{FF2B5EF4-FFF2-40B4-BE49-F238E27FC236}">
                <a16:creationId xmlns:a16="http://schemas.microsoft.com/office/drawing/2014/main" id="{7E405A2F-9E72-4BFC-90BA-B07636E00881}"/>
              </a:ext>
            </a:extLst>
          </p:cNvPr>
          <p:cNvSpPr txBox="1"/>
          <p:nvPr/>
        </p:nvSpPr>
        <p:spPr>
          <a:xfrm>
            <a:off x="839788" y="1948168"/>
            <a:ext cx="2034859" cy="1438855"/>
          </a:xfrm>
          <a:prstGeom prst="rect">
            <a:avLst/>
          </a:prstGeom>
          <a:noFill/>
        </p:spPr>
        <p:txBody>
          <a:bodyPr wrap="square" rtlCol="0">
            <a:spAutoFit/>
          </a:bodyPr>
          <a:lstStyle/>
          <a:p>
            <a:pPr>
              <a:spcBef>
                <a:spcPts val="600"/>
              </a:spcBef>
              <a:spcAft>
                <a:spcPts val="300"/>
              </a:spcAft>
            </a:pPr>
            <a:r>
              <a:rPr lang="de-DE" sz="2000" b="1" dirty="0"/>
              <a:t>Fall 1: </a:t>
            </a:r>
          </a:p>
          <a:p>
            <a:pPr>
              <a:spcBef>
                <a:spcPts val="600"/>
              </a:spcBef>
              <a:spcAft>
                <a:spcPts val="300"/>
              </a:spcAft>
            </a:pPr>
            <a:r>
              <a:rPr lang="de-DE" sz="2000" dirty="0"/>
              <a:t>Unerlaubte Veröffentlichung von Fotos </a:t>
            </a:r>
          </a:p>
        </p:txBody>
      </p:sp>
      <p:sp>
        <p:nvSpPr>
          <p:cNvPr id="19" name="TextBox 18">
            <a:extLst>
              <a:ext uri="{FF2B5EF4-FFF2-40B4-BE49-F238E27FC236}">
                <a16:creationId xmlns:a16="http://schemas.microsoft.com/office/drawing/2014/main" id="{47F0B80B-0381-4474-9EBD-0FC308CFD735}"/>
              </a:ext>
            </a:extLst>
          </p:cNvPr>
          <p:cNvSpPr txBox="1"/>
          <p:nvPr/>
        </p:nvSpPr>
        <p:spPr>
          <a:xfrm>
            <a:off x="4761607" y="1941872"/>
            <a:ext cx="2314774" cy="2092881"/>
          </a:xfrm>
          <a:prstGeom prst="rect">
            <a:avLst/>
          </a:prstGeom>
          <a:noFill/>
        </p:spPr>
        <p:txBody>
          <a:bodyPr wrap="square" rtlCol="0">
            <a:spAutoFit/>
          </a:bodyPr>
          <a:lstStyle/>
          <a:p>
            <a:pPr>
              <a:spcBef>
                <a:spcPts val="600"/>
              </a:spcBef>
              <a:spcAft>
                <a:spcPts val="300"/>
              </a:spcAft>
            </a:pPr>
            <a:r>
              <a:rPr lang="de-DE" sz="2000" b="1" dirty="0"/>
              <a:t>Fall 2: </a:t>
            </a:r>
          </a:p>
          <a:p>
            <a:pPr>
              <a:spcBef>
                <a:spcPts val="600"/>
              </a:spcBef>
              <a:spcAft>
                <a:spcPts val="300"/>
              </a:spcAft>
            </a:pPr>
            <a:r>
              <a:rPr lang="de-DE" sz="2000" dirty="0">
                <a:cs typeface="Arial" panose="020B0604020202020204" pitchFamily="34" charset="0"/>
              </a:rPr>
              <a:t>Beleidigung und Bedrohung über persönliche Nachrichten</a:t>
            </a:r>
          </a:p>
          <a:p>
            <a:endParaRPr lang="de-DE" sz="2000" b="1" dirty="0"/>
          </a:p>
        </p:txBody>
      </p:sp>
      <p:sp>
        <p:nvSpPr>
          <p:cNvPr id="20" name="TextBox 19">
            <a:extLst>
              <a:ext uri="{FF2B5EF4-FFF2-40B4-BE49-F238E27FC236}">
                <a16:creationId xmlns:a16="http://schemas.microsoft.com/office/drawing/2014/main" id="{88827CE3-F265-4DA3-9E11-AEA17CE25959}"/>
              </a:ext>
            </a:extLst>
          </p:cNvPr>
          <p:cNvSpPr txBox="1"/>
          <p:nvPr/>
        </p:nvSpPr>
        <p:spPr>
          <a:xfrm>
            <a:off x="8577903" y="1948240"/>
            <a:ext cx="2034859" cy="1131079"/>
          </a:xfrm>
          <a:prstGeom prst="rect">
            <a:avLst/>
          </a:prstGeom>
          <a:noFill/>
        </p:spPr>
        <p:txBody>
          <a:bodyPr wrap="square" rtlCol="0">
            <a:spAutoFit/>
          </a:bodyPr>
          <a:lstStyle/>
          <a:p>
            <a:pPr>
              <a:spcBef>
                <a:spcPts val="600"/>
              </a:spcBef>
              <a:spcAft>
                <a:spcPts val="300"/>
              </a:spcAft>
            </a:pPr>
            <a:r>
              <a:rPr lang="de-DE" sz="2000" b="1" dirty="0"/>
              <a:t>Fall 3: </a:t>
            </a:r>
          </a:p>
          <a:p>
            <a:pPr>
              <a:spcBef>
                <a:spcPts val="600"/>
              </a:spcBef>
              <a:spcAft>
                <a:spcPts val="300"/>
              </a:spcAft>
            </a:pPr>
            <a:r>
              <a:rPr lang="de-DE" sz="2000" dirty="0"/>
              <a:t>Eröffnung einer Hassgruppe</a:t>
            </a:r>
          </a:p>
        </p:txBody>
      </p:sp>
      <p:pic>
        <p:nvPicPr>
          <p:cNvPr id="23" name="Picture 22">
            <a:extLst>
              <a:ext uri="{FF2B5EF4-FFF2-40B4-BE49-F238E27FC236}">
                <a16:creationId xmlns:a16="http://schemas.microsoft.com/office/drawing/2014/main" id="{AC139C7F-D776-421A-BE1E-4BBCBE03D69D}"/>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227878" y="1619787"/>
            <a:ext cx="832319" cy="639846"/>
          </a:xfrm>
          <a:prstGeom prst="rect">
            <a:avLst/>
          </a:prstGeom>
        </p:spPr>
      </p:pic>
      <p:pic>
        <p:nvPicPr>
          <p:cNvPr id="24" name="Picture 23">
            <a:extLst>
              <a:ext uri="{FF2B5EF4-FFF2-40B4-BE49-F238E27FC236}">
                <a16:creationId xmlns:a16="http://schemas.microsoft.com/office/drawing/2014/main" id="{5DE218F3-0FDF-47FE-978D-F6A89042A407}"/>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023599" y="1400092"/>
            <a:ext cx="832319" cy="832319"/>
          </a:xfrm>
          <a:prstGeom prst="rect">
            <a:avLst/>
          </a:prstGeom>
        </p:spPr>
      </p:pic>
      <p:pic>
        <p:nvPicPr>
          <p:cNvPr id="25" name="Picture 24">
            <a:extLst>
              <a:ext uri="{FF2B5EF4-FFF2-40B4-BE49-F238E27FC236}">
                <a16:creationId xmlns:a16="http://schemas.microsoft.com/office/drawing/2014/main" id="{398B4222-D010-427C-BF9E-8ECAF4D72134}"/>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9819595" y="1602499"/>
            <a:ext cx="913227" cy="587890"/>
          </a:xfrm>
          <a:prstGeom prst="rect">
            <a:avLst/>
          </a:prstGeom>
        </p:spPr>
      </p:pic>
    </p:spTree>
    <p:extLst>
      <p:ext uri="{BB962C8B-B14F-4D97-AF65-F5344CB8AC3E}">
        <p14:creationId xmlns:p14="http://schemas.microsoft.com/office/powerpoint/2010/main" val="283174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2015F-FE09-4322-9987-3C00D20F9618}"/>
              </a:ext>
            </a:extLst>
          </p:cNvPr>
          <p:cNvSpPr>
            <a:spLocks noGrp="1"/>
          </p:cNvSpPr>
          <p:nvPr>
            <p:ph type="title"/>
          </p:nvPr>
        </p:nvSpPr>
        <p:spPr/>
        <p:txBody>
          <a:bodyPr/>
          <a:lstStyle/>
          <a:p>
            <a:r>
              <a:rPr lang="de-DE" dirty="0"/>
              <a:t>Diskussion</a:t>
            </a:r>
          </a:p>
        </p:txBody>
      </p:sp>
      <p:sp>
        <p:nvSpPr>
          <p:cNvPr id="3" name="Content Placeholder 2">
            <a:extLst>
              <a:ext uri="{FF2B5EF4-FFF2-40B4-BE49-F238E27FC236}">
                <a16:creationId xmlns:a16="http://schemas.microsoft.com/office/drawing/2014/main" id="{B58D61D8-A5A4-4D78-AC60-36093A7CAF17}"/>
              </a:ext>
            </a:extLst>
          </p:cNvPr>
          <p:cNvSpPr>
            <a:spLocks noGrp="1"/>
          </p:cNvSpPr>
          <p:nvPr>
            <p:ph idx="1"/>
          </p:nvPr>
        </p:nvSpPr>
        <p:spPr/>
        <p:txBody>
          <a:bodyPr/>
          <a:lstStyle/>
          <a:p>
            <a:pPr>
              <a:spcBef>
                <a:spcPts val="600"/>
              </a:spcBef>
              <a:spcAft>
                <a:spcPts val="300"/>
              </a:spcAft>
            </a:pPr>
            <a:r>
              <a:rPr lang="de-DE" dirty="0">
                <a:cs typeface="Arial" panose="020B0604020202020204" pitchFamily="34" charset="0"/>
              </a:rPr>
              <a:t>Warst du schon mal Ziel einer Cyber-Mobbing Attacke?</a:t>
            </a:r>
          </a:p>
          <a:p>
            <a:pPr>
              <a:spcBef>
                <a:spcPts val="600"/>
              </a:spcBef>
              <a:spcAft>
                <a:spcPts val="300"/>
              </a:spcAft>
            </a:pPr>
            <a:r>
              <a:rPr lang="de-DE" dirty="0">
                <a:cs typeface="Arial" panose="020B0604020202020204" pitchFamily="34" charset="0"/>
              </a:rPr>
              <a:t>Wie hast du reagiert bzw. wie sollte man deiner Meinung nach reagieren?</a:t>
            </a:r>
          </a:p>
          <a:p>
            <a:pPr>
              <a:spcBef>
                <a:spcPts val="600"/>
              </a:spcBef>
              <a:spcAft>
                <a:spcPts val="300"/>
              </a:spcAft>
            </a:pPr>
            <a:r>
              <a:rPr lang="de-DE" dirty="0">
                <a:cs typeface="Arial" panose="020B0604020202020204" pitchFamily="34" charset="0"/>
              </a:rPr>
              <a:t>Wurdest du schon mal von jemand anderem zum Mobbing aufgefordert?</a:t>
            </a:r>
          </a:p>
          <a:p>
            <a:pPr>
              <a:spcBef>
                <a:spcPts val="600"/>
              </a:spcBef>
              <a:spcAft>
                <a:spcPts val="300"/>
              </a:spcAft>
            </a:pPr>
            <a:r>
              <a:rPr lang="de-DE" dirty="0">
                <a:cs typeface="Arial" panose="020B0604020202020204" pitchFamily="34" charset="0"/>
              </a:rPr>
              <a:t>Wie kann man sich deiner Meinung nach vor Cyber-Mobbing schützen?</a:t>
            </a:r>
          </a:p>
          <a:p>
            <a:endParaRPr lang="de-DE" dirty="0"/>
          </a:p>
        </p:txBody>
      </p:sp>
    </p:spTree>
    <p:extLst>
      <p:ext uri="{BB962C8B-B14F-4D97-AF65-F5344CB8AC3E}">
        <p14:creationId xmlns:p14="http://schemas.microsoft.com/office/powerpoint/2010/main" val="3930332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D0D0-90A8-42AC-9DEA-927E331C9D4B}"/>
              </a:ext>
            </a:extLst>
          </p:cNvPr>
          <p:cNvSpPr>
            <a:spLocks noGrp="1"/>
          </p:cNvSpPr>
          <p:nvPr>
            <p:ph type="title"/>
          </p:nvPr>
        </p:nvSpPr>
        <p:spPr>
          <a:xfrm>
            <a:off x="6308650" y="679994"/>
            <a:ext cx="5438660" cy="822112"/>
          </a:xfrm>
        </p:spPr>
        <p:txBody>
          <a:bodyPr/>
          <a:lstStyle/>
          <a:p>
            <a:r>
              <a:rPr lang="de-DE" dirty="0"/>
              <a:t>Check Point</a:t>
            </a:r>
          </a:p>
        </p:txBody>
      </p:sp>
      <p:sp>
        <p:nvSpPr>
          <p:cNvPr id="3" name="Content Placeholder 2">
            <a:extLst>
              <a:ext uri="{FF2B5EF4-FFF2-40B4-BE49-F238E27FC236}">
                <a16:creationId xmlns:a16="http://schemas.microsoft.com/office/drawing/2014/main" id="{8427C6CF-74DD-4F1A-9D3F-540B3DC23A27}"/>
              </a:ext>
            </a:extLst>
          </p:cNvPr>
          <p:cNvSpPr>
            <a:spLocks noGrp="1"/>
          </p:cNvSpPr>
          <p:nvPr>
            <p:ph idx="1"/>
          </p:nvPr>
        </p:nvSpPr>
        <p:spPr>
          <a:xfrm>
            <a:off x="6308650" y="1826668"/>
            <a:ext cx="5045149" cy="4351338"/>
          </a:xfrm>
        </p:spPr>
        <p:txBody>
          <a:bodyPr>
            <a:normAutofit lnSpcReduction="10000"/>
          </a:bodyPr>
          <a:lstStyle/>
          <a:p>
            <a:pPr marL="230400" lvl="0" indent="-230400">
              <a:spcBef>
                <a:spcPts val="600"/>
              </a:spcBef>
              <a:spcAft>
                <a:spcPts val="300"/>
              </a:spcAft>
            </a:pPr>
            <a:r>
              <a:rPr lang="de-DE" dirty="0"/>
              <a:t>Belästigung, Bloßstellung, Rufschädigung und Demütigung sind einige Formen von Cybermobbing</a:t>
            </a:r>
          </a:p>
          <a:p>
            <a:pPr marL="0" lvl="0" indent="0">
              <a:spcBef>
                <a:spcPts val="600"/>
              </a:spcBef>
              <a:spcAft>
                <a:spcPts val="300"/>
              </a:spcAft>
              <a:buNone/>
            </a:pPr>
            <a:endParaRPr lang="de-DE" dirty="0"/>
          </a:p>
          <a:p>
            <a:pPr marL="230400" lvl="0" indent="-230400">
              <a:spcBef>
                <a:spcPts val="600"/>
              </a:spcBef>
              <a:spcAft>
                <a:spcPts val="300"/>
              </a:spcAft>
            </a:pPr>
            <a:r>
              <a:rPr lang="de-DE" dirty="0"/>
              <a:t>Durch das Internet ist jeder anonym, die Gefahr für Cybermobbing steigt dadurch</a:t>
            </a:r>
          </a:p>
          <a:p>
            <a:pPr marL="0" lvl="0" indent="0">
              <a:spcBef>
                <a:spcPts val="600"/>
              </a:spcBef>
              <a:spcAft>
                <a:spcPts val="300"/>
              </a:spcAft>
              <a:buNone/>
            </a:pPr>
            <a:endParaRPr lang="de-DE" dirty="0"/>
          </a:p>
          <a:p>
            <a:pPr marL="230400" lvl="0" indent="-230400">
              <a:spcBef>
                <a:spcPts val="600"/>
              </a:spcBef>
              <a:spcAft>
                <a:spcPts val="300"/>
              </a:spcAft>
            </a:pPr>
            <a:r>
              <a:rPr lang="de-DE" dirty="0">
                <a:solidFill>
                  <a:srgbClr val="000000"/>
                </a:solidFill>
                <a:cs typeface="Arial" pitchFamily="34" charset="0"/>
              </a:rPr>
              <a:t>Beteilige dich nicht am Cybermobbing. Statt mitzumachen, solltest du lieber eine </a:t>
            </a:r>
            <a:r>
              <a:rPr lang="de-DE" b="1" dirty="0">
                <a:solidFill>
                  <a:srgbClr val="000000"/>
                </a:solidFill>
                <a:cs typeface="Arial" pitchFamily="34" charset="0"/>
              </a:rPr>
              <a:t>Vertrauensperson um Hilfe bitten!</a:t>
            </a:r>
            <a:endParaRPr lang="de-DE" dirty="0"/>
          </a:p>
        </p:txBody>
      </p:sp>
    </p:spTree>
    <p:extLst>
      <p:ext uri="{BB962C8B-B14F-4D97-AF65-F5344CB8AC3E}">
        <p14:creationId xmlns:p14="http://schemas.microsoft.com/office/powerpoint/2010/main" val="3264871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1479-EABB-4153-B11E-E056B709180A}"/>
              </a:ext>
            </a:extLst>
          </p:cNvPr>
          <p:cNvSpPr>
            <a:spLocks noGrp="1"/>
          </p:cNvSpPr>
          <p:nvPr>
            <p:ph type="title"/>
          </p:nvPr>
        </p:nvSpPr>
        <p:spPr>
          <a:xfrm>
            <a:off x="839788" y="406881"/>
            <a:ext cx="10515600" cy="1325563"/>
          </a:xfrm>
        </p:spPr>
        <p:txBody>
          <a:bodyPr/>
          <a:lstStyle/>
          <a:p>
            <a:r>
              <a:rPr lang="de-DE" dirty="0"/>
              <a:t>Du bist dran!</a:t>
            </a:r>
          </a:p>
        </p:txBody>
      </p:sp>
      <p:sp>
        <p:nvSpPr>
          <p:cNvPr id="3" name="Content Placeholder 2">
            <a:extLst>
              <a:ext uri="{FF2B5EF4-FFF2-40B4-BE49-F238E27FC236}">
                <a16:creationId xmlns:a16="http://schemas.microsoft.com/office/drawing/2014/main" id="{3C563611-302A-44BA-AF49-441ACC58712B}"/>
              </a:ext>
            </a:extLst>
          </p:cNvPr>
          <p:cNvSpPr>
            <a:spLocks noGrp="1"/>
          </p:cNvSpPr>
          <p:nvPr>
            <p:ph idx="1"/>
          </p:nvPr>
        </p:nvSpPr>
        <p:spPr>
          <a:xfrm>
            <a:off x="838200" y="1823300"/>
            <a:ext cx="10515600" cy="4351338"/>
          </a:xfrm>
        </p:spPr>
        <p:txBody>
          <a:bodyPr>
            <a:normAutofit/>
          </a:bodyPr>
          <a:lstStyle/>
          <a:p>
            <a:pPr marL="0" indent="0">
              <a:buNone/>
            </a:pPr>
            <a:r>
              <a:rPr lang="de-DE" dirty="0"/>
              <a:t>Hier findest du weitere Videos und online Lernmodule zum Thema Fake Profile </a:t>
            </a:r>
            <a:r>
              <a:rPr lang="de-DE" dirty="0">
                <a:hlinkClick r:id="rId3"/>
              </a:rPr>
              <a:t>www.digitale-lernwerkstatt.com</a:t>
            </a:r>
            <a:endParaRPr lang="de-DE" dirty="0"/>
          </a:p>
          <a:p>
            <a:pPr marL="0" indent="0">
              <a:buNone/>
            </a:pPr>
            <a:endParaRPr lang="de-DE" dirty="0"/>
          </a:p>
        </p:txBody>
      </p:sp>
      <p:pic>
        <p:nvPicPr>
          <p:cNvPr id="6" name="Picture 5">
            <a:extLst>
              <a:ext uri="{FF2B5EF4-FFF2-40B4-BE49-F238E27FC236}">
                <a16:creationId xmlns:a16="http://schemas.microsoft.com/office/drawing/2014/main" id="{C4C8165C-5263-40A3-AD97-60B3BEA1328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11776" y="2524712"/>
            <a:ext cx="3665831" cy="2131523"/>
          </a:xfrm>
          <a:prstGeom prst="rect">
            <a:avLst/>
          </a:prstGeom>
        </p:spPr>
      </p:pic>
      <p:pic>
        <p:nvPicPr>
          <p:cNvPr id="7" name="Picture 6">
            <a:extLst>
              <a:ext uri="{FF2B5EF4-FFF2-40B4-BE49-F238E27FC236}">
                <a16:creationId xmlns:a16="http://schemas.microsoft.com/office/drawing/2014/main" id="{6E5E229E-0098-4B88-A49C-1DDBB9CC85D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30175" y="2760546"/>
            <a:ext cx="3836574" cy="2223351"/>
          </a:xfrm>
          <a:prstGeom prst="rect">
            <a:avLst/>
          </a:prstGeom>
        </p:spPr>
      </p:pic>
      <p:pic>
        <p:nvPicPr>
          <p:cNvPr id="8" name="Picture 7">
            <a:extLst>
              <a:ext uri="{FF2B5EF4-FFF2-40B4-BE49-F238E27FC236}">
                <a16:creationId xmlns:a16="http://schemas.microsoft.com/office/drawing/2014/main" id="{FFE1386A-AB68-4C82-911A-BE91BE1EF72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212642" y="4331543"/>
            <a:ext cx="3438650" cy="1995421"/>
          </a:xfrm>
          <a:prstGeom prst="rect">
            <a:avLst/>
          </a:prstGeom>
        </p:spPr>
      </p:pic>
      <p:pic>
        <p:nvPicPr>
          <p:cNvPr id="9" name="Picture 8">
            <a:extLst>
              <a:ext uri="{FF2B5EF4-FFF2-40B4-BE49-F238E27FC236}">
                <a16:creationId xmlns:a16="http://schemas.microsoft.com/office/drawing/2014/main" id="{E0EB6E70-2F7D-4052-ACC1-E38BDFB314F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239698" y="4042143"/>
            <a:ext cx="3838645" cy="2223351"/>
          </a:xfrm>
          <a:prstGeom prst="rect">
            <a:avLst/>
          </a:prstGeom>
        </p:spPr>
      </p:pic>
    </p:spTree>
    <p:extLst>
      <p:ext uri="{BB962C8B-B14F-4D97-AF65-F5344CB8AC3E}">
        <p14:creationId xmlns:p14="http://schemas.microsoft.com/office/powerpoint/2010/main" val="12379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85CC0186A734B44B623B07D96DEEE5D" ma:contentTypeVersion="11" ma:contentTypeDescription="Create a new document." ma:contentTypeScope="" ma:versionID="47e05fc27703e4041ca5ce11cb0295d4">
  <xsd:schema xmlns:xsd="http://www.w3.org/2001/XMLSchema" xmlns:xs="http://www.w3.org/2001/XMLSchema" xmlns:p="http://schemas.microsoft.com/office/2006/metadata/properties" xmlns:ns3="a7a551f8-a103-4eb9-9ded-44cb9a14d3b9" xmlns:ns4="374eff72-976a-4364-a8dc-c4901f38b466" targetNamespace="http://schemas.microsoft.com/office/2006/metadata/properties" ma:root="true" ma:fieldsID="2ccc2faec5f3676c651a18fff3253127" ns3:_="" ns4:_="">
    <xsd:import namespace="a7a551f8-a103-4eb9-9ded-44cb9a14d3b9"/>
    <xsd:import namespace="374eff72-976a-4364-a8dc-c4901f38b46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4:SharedWithUsers" minOccurs="0"/>
                <xsd:element ref="ns4:SharedWithDetails" minOccurs="0"/>
                <xsd:element ref="ns4:SharingHintHash" minOccurs="0"/>
                <xsd:element ref="ns3:MediaServiceOCR" minOccurs="0"/>
                <xsd:element ref="ns3:MediaServiceEventHashCode" minOccurs="0"/>
                <xsd:element ref="ns3:MediaServiceGenerationTim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a551f8-a103-4eb9-9ded-44cb9a14d3b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4eff72-976a-4364-a8dc-c4901f38b466" elementFormDefault="qualified">
    <xsd:import namespace="http://schemas.microsoft.com/office/2006/documentManagement/types"/>
    <xsd:import namespace="http://schemas.microsoft.com/office/infopath/2007/PartnerControls"/>
    <xsd:element name="SharedWithUsers" ma:index="12"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description="" ma:internalName="SharedWithDetails" ma:readOnly="true">
      <xsd:simpleType>
        <xsd:restriction base="dms:Note">
          <xsd:maxLength value="255"/>
        </xsd:restriction>
      </xsd:simpleType>
    </xsd:element>
    <xsd:element name="SharingHintHash" ma:index="14"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42C7F2-B2DB-4A1A-B26E-6494CF42E9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a551f8-a103-4eb9-9ded-44cb9a14d3b9"/>
    <ds:schemaRef ds:uri="374eff72-976a-4364-a8dc-c4901f38b4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63FB6C-12B9-4F26-97E3-80DF554F9C01}">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374eff72-976a-4364-a8dc-c4901f38b466"/>
    <ds:schemaRef ds:uri="http://purl.org/dc/terms/"/>
    <ds:schemaRef ds:uri="http://schemas.openxmlformats.org/package/2006/metadata/core-properties"/>
    <ds:schemaRef ds:uri="a7a551f8-a103-4eb9-9ded-44cb9a14d3b9"/>
    <ds:schemaRef ds:uri="http://www.w3.org/XML/1998/namespace"/>
    <ds:schemaRef ds:uri="http://purl.org/dc/dcmitype/"/>
  </ds:schemaRefs>
</ds:datastoreItem>
</file>

<file path=customXml/itemProps3.xml><?xml version="1.0" encoding="utf-8"?>
<ds:datastoreItem xmlns:ds="http://schemas.openxmlformats.org/officeDocument/2006/customXml" ds:itemID="{5E6193B4-0E83-42B7-A179-1B4A4FCC037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866</Words>
  <Application>Microsoft Office PowerPoint</Application>
  <PresentationFormat>Widescreen</PresentationFormat>
  <Paragraphs>100</Paragraphs>
  <Slides>10</Slides>
  <Notes>7</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10</vt:i4>
      </vt:variant>
    </vt:vector>
  </HeadingPairs>
  <TitlesOfParts>
    <vt:vector size="18" baseType="lpstr">
      <vt:lpstr>Arial</vt:lpstr>
      <vt:lpstr>Calibri</vt:lpstr>
      <vt:lpstr>Calibri Light</vt:lpstr>
      <vt:lpstr>Graphik</vt:lpstr>
      <vt:lpstr>Wingdings</vt:lpstr>
      <vt:lpstr>Office Theme</vt:lpstr>
      <vt:lpstr>1_Office Theme</vt:lpstr>
      <vt:lpstr>Document</vt:lpstr>
      <vt:lpstr>Cybermobbing</vt:lpstr>
      <vt:lpstr>PowerPoint Presentation</vt:lpstr>
      <vt:lpstr>PowerPoint Presentation</vt:lpstr>
      <vt:lpstr>Unsoziales Verhalten im Netz</vt:lpstr>
      <vt:lpstr>Cyber-Mobbing: Aspekte</vt:lpstr>
      <vt:lpstr>Übung – 3 Szenarien</vt:lpstr>
      <vt:lpstr>Diskussion</vt:lpstr>
      <vt:lpstr>Check Point</vt:lpstr>
      <vt:lpstr>Du bist dran!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Deringer, Jessica</dc:creator>
  <cp:lastModifiedBy>Kahabka, Diana</cp:lastModifiedBy>
  <cp:revision>57</cp:revision>
  <dcterms:created xsi:type="dcterms:W3CDTF">2019-08-20T11:37:50Z</dcterms:created>
  <dcterms:modified xsi:type="dcterms:W3CDTF">2020-11-26T07:51:05Z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0x010100E85CC0186A734B44B623B07D96DEEE5D</vt:lpwstr>
  </property>
</Properties>
</file>