
<file path=[Content_Types].xml><?xml version="1.0" encoding="utf-8"?>
<Types xmlns="http://schemas.openxmlformats.org/package/2006/content-types">
  <Default Extension="docx" ContentType="application/vnd.openxmlformats-officedocument.wordprocessingml.document"/>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92" r:id="rId5"/>
  </p:sldMasterIdLst>
  <p:notesMasterIdLst>
    <p:notesMasterId r:id="rId27"/>
  </p:notesMasterIdLst>
  <p:handoutMasterIdLst>
    <p:handoutMasterId r:id="rId28"/>
  </p:handoutMasterIdLst>
  <p:sldIdLst>
    <p:sldId id="257" r:id="rId6"/>
    <p:sldId id="300" r:id="rId7"/>
    <p:sldId id="259" r:id="rId8"/>
    <p:sldId id="274" r:id="rId9"/>
    <p:sldId id="261" r:id="rId10"/>
    <p:sldId id="275" r:id="rId11"/>
    <p:sldId id="276" r:id="rId12"/>
    <p:sldId id="277" r:id="rId13"/>
    <p:sldId id="263" r:id="rId14"/>
    <p:sldId id="278" r:id="rId15"/>
    <p:sldId id="279" r:id="rId16"/>
    <p:sldId id="280" r:id="rId17"/>
    <p:sldId id="281" r:id="rId18"/>
    <p:sldId id="282" r:id="rId19"/>
    <p:sldId id="283" r:id="rId20"/>
    <p:sldId id="284" r:id="rId21"/>
    <p:sldId id="285" r:id="rId22"/>
    <p:sldId id="287" r:id="rId23"/>
    <p:sldId id="288" r:id="rId24"/>
    <p:sldId id="271" r:id="rId25"/>
    <p:sldId id="272" r:id="rId26"/>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6941" autoAdjust="0"/>
  </p:normalViewPr>
  <p:slideViewPr>
    <p:cSldViewPr snapToGrid="0">
      <p:cViewPr varScale="1">
        <p:scale>
          <a:sx n="84" d="100"/>
          <a:sy n="84" d="100"/>
        </p:scale>
        <p:origin x="1632" y="60"/>
      </p:cViewPr>
      <p:guideLst/>
    </p:cSldViewPr>
  </p:slideViewPr>
  <p:notesTextViewPr>
    <p:cViewPr>
      <p:scale>
        <a:sx n="1" d="1"/>
        <a:sy n="1" d="1"/>
      </p:scale>
      <p:origin x="0" y="0"/>
    </p:cViewPr>
  </p:notesTextViewPr>
  <p:notesViewPr>
    <p:cSldViewPr snapToGrid="0" showGuides="1">
      <p:cViewPr varScale="1">
        <p:scale>
          <a:sx n="45" d="100"/>
          <a:sy n="45" d="100"/>
        </p:scale>
        <p:origin x="2760" y="5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isterkamp, Hellen" userId="e401759a-2396-4a49-b5c4-89ccbbe61ac3" providerId="ADAL" clId="{B64E1FC0-5E51-4188-A127-508B31EDF2C4}"/>
    <pc:docChg chg="delSld">
      <pc:chgData name="Heisterkamp, Hellen" userId="e401759a-2396-4a49-b5c4-89ccbbe61ac3" providerId="ADAL" clId="{B64E1FC0-5E51-4188-A127-508B31EDF2C4}" dt="2019-08-30T12:07:51.812" v="0" actId="2696"/>
      <pc:docMkLst>
        <pc:docMk/>
      </pc:docMkLst>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E40DFED-4432-4EAA-9837-974BEBD479A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e Placeholder 2">
            <a:extLst>
              <a:ext uri="{FF2B5EF4-FFF2-40B4-BE49-F238E27FC236}">
                <a16:creationId xmlns:a16="http://schemas.microsoft.com/office/drawing/2014/main" id="{E88DF3C4-5D05-42B5-8D7E-4066A9A8A52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49BB540-A4CF-4B85-84F3-A5A6B3EDC7D6}" type="datetimeFigureOut">
              <a:rPr lang="de-DE" smtClean="0"/>
              <a:t>30.11.2020</a:t>
            </a:fld>
            <a:endParaRPr lang="de-DE"/>
          </a:p>
        </p:txBody>
      </p:sp>
      <p:sp>
        <p:nvSpPr>
          <p:cNvPr id="4" name="Footer Placeholder 3">
            <a:extLst>
              <a:ext uri="{FF2B5EF4-FFF2-40B4-BE49-F238E27FC236}">
                <a16:creationId xmlns:a16="http://schemas.microsoft.com/office/drawing/2014/main" id="{943DAF2B-5C0C-4D58-B16A-6DE0FBBEE1F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Slide Number Placeholder 4">
            <a:extLst>
              <a:ext uri="{FF2B5EF4-FFF2-40B4-BE49-F238E27FC236}">
                <a16:creationId xmlns:a16="http://schemas.microsoft.com/office/drawing/2014/main" id="{FE826E2F-97A3-4083-963C-94EB0F07499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C801029-7CDF-438D-8CF8-6AB461DBF3C5}" type="slidenum">
              <a:rPr lang="de-DE" smtClean="0"/>
              <a:t>‹#›</a:t>
            </a:fld>
            <a:endParaRPr lang="de-DE"/>
          </a:p>
        </p:txBody>
      </p:sp>
    </p:spTree>
    <p:extLst>
      <p:ext uri="{BB962C8B-B14F-4D97-AF65-F5344CB8AC3E}">
        <p14:creationId xmlns:p14="http://schemas.microsoft.com/office/powerpoint/2010/main" val="6978884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EBA1E1-2EBF-4A4E-8867-7F12037C19FF}" type="datetimeFigureOut">
              <a:rPr lang="de-DE" smtClean="0"/>
              <a:t>30.11.2020</a:t>
            </a:fld>
            <a:endParaRPr lang="de-D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62514A-D87F-4347-A64C-7D22A7C417CF}" type="slidenum">
              <a:rPr lang="de-DE" smtClean="0"/>
              <a:t>‹#›</a:t>
            </a:fld>
            <a:endParaRPr lang="de-DE"/>
          </a:p>
        </p:txBody>
      </p:sp>
    </p:spTree>
    <p:extLst>
      <p:ext uri="{BB962C8B-B14F-4D97-AF65-F5344CB8AC3E}">
        <p14:creationId xmlns:p14="http://schemas.microsoft.com/office/powerpoint/2010/main" val="24914572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de.wikipedia.org/wiki/Avatar_(Internet)" TargetMode="External"/><Relationship Id="rId7" Type="http://schemas.openxmlformats.org/officeDocument/2006/relationships/hyperlink" Target="https://de.wikipedia.org/wiki/Clan_(E-Sport)"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s://de.wikipedia.org/wiki/Item_(Computerspiel)" TargetMode="External"/><Relationship Id="rId5" Type="http://schemas.openxmlformats.org/officeDocument/2006/relationships/hyperlink" Target="https://de.wikipedia.org/wiki/Virtualit%C3%A4t" TargetMode="External"/><Relationship Id="rId4" Type="http://schemas.openxmlformats.org/officeDocument/2006/relationships/hyperlink" Target="https://de.wikipedia.org/wiki/Quest"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de.wikipedia.org/wiki/Webseite"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5"/>
          </p:nvPr>
        </p:nvSpPr>
        <p:spPr/>
        <p:txBody>
          <a:bodyPr/>
          <a:lstStyle/>
          <a:p>
            <a:fld id="{AB62514A-D87F-4347-A64C-7D22A7C417CF}" type="slidenum">
              <a:rPr lang="de-DE" smtClean="0"/>
              <a:t>1</a:t>
            </a:fld>
            <a:endParaRPr lang="de-DE"/>
          </a:p>
        </p:txBody>
      </p:sp>
    </p:spTree>
    <p:extLst>
      <p:ext uri="{BB962C8B-B14F-4D97-AF65-F5344CB8AC3E}">
        <p14:creationId xmlns:p14="http://schemas.microsoft.com/office/powerpoint/2010/main" val="16170770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5"/>
          </p:nvPr>
        </p:nvSpPr>
        <p:spPr/>
        <p:txBody>
          <a:bodyPr/>
          <a:lstStyle/>
          <a:p>
            <a:fld id="{AB62514A-D87F-4347-A64C-7D22A7C417CF}" type="slidenum">
              <a:rPr lang="de-DE" smtClean="0"/>
              <a:t>11</a:t>
            </a:fld>
            <a:endParaRPr lang="de-DE"/>
          </a:p>
        </p:txBody>
      </p:sp>
    </p:spTree>
    <p:extLst>
      <p:ext uri="{BB962C8B-B14F-4D97-AF65-F5344CB8AC3E}">
        <p14:creationId xmlns:p14="http://schemas.microsoft.com/office/powerpoint/2010/main" val="318250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Hinweise:</a:t>
            </a:r>
          </a:p>
          <a:p>
            <a:endParaRPr lang="de-DE" dirty="0"/>
          </a:p>
          <a:p>
            <a:r>
              <a:rPr lang="de-DE" dirty="0"/>
              <a:t>Facts about Pinterest: http://corp.wishpond.com/pinterest-marketing-resources-for-business/15-facts-you-need-to-know-about-pinterest/</a:t>
            </a:r>
          </a:p>
          <a:p>
            <a:endParaRPr lang="de-DE" dirty="0"/>
          </a:p>
        </p:txBody>
      </p:sp>
      <p:sp>
        <p:nvSpPr>
          <p:cNvPr id="4" name="Slide Number Placeholder 3"/>
          <p:cNvSpPr>
            <a:spLocks noGrp="1"/>
          </p:cNvSpPr>
          <p:nvPr>
            <p:ph type="sldNum" sz="quarter" idx="5"/>
          </p:nvPr>
        </p:nvSpPr>
        <p:spPr/>
        <p:txBody>
          <a:bodyPr/>
          <a:lstStyle/>
          <a:p>
            <a:fld id="{AB62514A-D87F-4347-A64C-7D22A7C417CF}" type="slidenum">
              <a:rPr lang="de-DE" smtClean="0"/>
              <a:t>12</a:t>
            </a:fld>
            <a:endParaRPr lang="de-DE"/>
          </a:p>
        </p:txBody>
      </p:sp>
    </p:spTree>
    <p:extLst>
      <p:ext uri="{BB962C8B-B14F-4D97-AF65-F5344CB8AC3E}">
        <p14:creationId xmlns:p14="http://schemas.microsoft.com/office/powerpoint/2010/main" val="741525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Hinweise:</a:t>
            </a:r>
          </a:p>
          <a:p>
            <a:endParaRPr lang="de-DE" dirty="0"/>
          </a:p>
          <a:p>
            <a:r>
              <a:rPr lang="de-DE" dirty="0"/>
              <a:t>Gameplay: </a:t>
            </a:r>
          </a:p>
          <a:p>
            <a:r>
              <a:rPr lang="de-DE" i="1" dirty="0"/>
              <a:t>World of Warcraft</a:t>
            </a:r>
            <a:r>
              <a:rPr lang="de-DE" dirty="0"/>
              <a:t> erstellt der Spieler einen </a:t>
            </a:r>
            <a:r>
              <a:rPr lang="de-DE" dirty="0">
                <a:hlinkClick r:id="rId3" tooltip="Avatar (Internet)"/>
              </a:rPr>
              <a:t>Charakter</a:t>
            </a:r>
            <a:r>
              <a:rPr lang="de-DE" dirty="0"/>
              <a:t>. Dabei sind verschiedene Gestaltungsmöglichkeiten wie zum Beispiel Frisuren, Hautfarben, Gesichtsmerkmale und Bärte frei wählbar. Der Spieler muss sich bei der Erstellung seines Charakters für eine der beiden Fraktionen Allianz oder Horde entscheiden. Von ihrer Wahl ist es abhängig, auf welcher Seite sie kämpfen und welche Völker sie wählen können. Dabei kann man auch verschiedene Berufe erlernen (bspw. Erste Hilfe, Alchemie,</a:t>
            </a:r>
            <a:r>
              <a:rPr lang="de-DE" baseline="0" dirty="0"/>
              <a:t> Ingenieurskunst, Kochkunst etc.)</a:t>
            </a:r>
            <a:endParaRPr lang="de-DE" dirty="0"/>
          </a:p>
          <a:p>
            <a:r>
              <a:rPr lang="de-DE" dirty="0"/>
              <a:t>Um seinen Avatar im Level aufsteigen zu lassen, kann der Spieler eine Vielzahl von sogenannten </a:t>
            </a:r>
            <a:r>
              <a:rPr lang="de-DE" dirty="0">
                <a:hlinkClick r:id="rId4" tooltip="Quest"/>
              </a:rPr>
              <a:t>Quests</a:t>
            </a:r>
            <a:r>
              <a:rPr lang="de-DE" dirty="0"/>
              <a:t> (engl. für Aufgabe, Mission) annehmen. Diese gewähren nicht nur Erfahrungspunkte, sondern auch Belohnungen in Form von </a:t>
            </a:r>
            <a:r>
              <a:rPr lang="de-DE" dirty="0">
                <a:hlinkClick r:id="rId5" tooltip="Virtualität"/>
              </a:rPr>
              <a:t>virtuellem</a:t>
            </a:r>
            <a:r>
              <a:rPr lang="de-DE" dirty="0"/>
              <a:t> Geld oder verbesserter Ausrüstung (engl. </a:t>
            </a:r>
            <a:r>
              <a:rPr lang="de-DE" dirty="0">
                <a:hlinkClick r:id="rId6" tooltip="Item (Computerspiel)"/>
              </a:rPr>
              <a:t>Items</a:t>
            </a:r>
            <a:r>
              <a:rPr lang="de-DE" dirty="0"/>
              <a:t>). Insgesamt gibt es mehr als 10.000 verfügbare Quests im Spiel.</a:t>
            </a:r>
          </a:p>
          <a:p>
            <a:pPr marL="0" marR="0" indent="0" algn="l" defTabSz="914400" rtl="0" eaLnBrk="1" fontAlgn="auto" latinLnBrk="0" hangingPunct="1">
              <a:lnSpc>
                <a:spcPct val="100000"/>
              </a:lnSpc>
              <a:spcBef>
                <a:spcPts val="0"/>
              </a:spcBef>
              <a:spcAft>
                <a:spcPts val="0"/>
              </a:spcAft>
              <a:buClrTx/>
              <a:buSzTx/>
              <a:buFontTx/>
              <a:buNone/>
              <a:tabLst/>
              <a:defRPr/>
            </a:pPr>
            <a:r>
              <a:rPr lang="de-DE" dirty="0"/>
              <a:t>Spieler können sich zu einer Gilde (engl. Guild) zusammenschließen. Zur Gründung einer Gilde wird eine Mindestanzahl von verschiedenen Avataren benötigt. Der Name der Gilde kann vor der Gründung frei gewählt werden. Eine Gilde kann mit einem </a:t>
            </a:r>
            <a:r>
              <a:rPr lang="de-DE" dirty="0">
                <a:hlinkClick r:id="rId7" tooltip="Clan (E-Sport)"/>
              </a:rPr>
              <a:t>Clan</a:t>
            </a:r>
            <a:r>
              <a:rPr lang="de-DE" dirty="0"/>
              <a:t> verglichen werden. Innerhalb einer Gilde werden Gegenstände oft günstig verkauft, getauscht oder verschenkt. Die Spieler lernen sich besser kennen und finden leichter jemanden, mit dem sie zusammen spielen können. Zudem wird das Spielgefühl in einer Gilde intensiviert und verbessert, da man oft mit Leuten zusammenspielt, die dieselben Interessen verfolgen. Zum Beispiel lässt sich ein schwieriger Schlachtzugsboss nur mit einem sehr gutem Zusammenspiel einer Gilde bewältigen.</a:t>
            </a:r>
          </a:p>
          <a:p>
            <a:r>
              <a:rPr lang="de-DE" dirty="0"/>
              <a:t>Das besondere an WoW ist, dass man nur im Team vorankommen kann. Das Spiel pausiert niemals, was die große</a:t>
            </a:r>
            <a:r>
              <a:rPr lang="de-DE" baseline="0" dirty="0"/>
              <a:t> Suchtgefahr erklärt. Man hat immer das Gefühl, etwas zu verpassen.</a:t>
            </a:r>
            <a:endParaRPr lang="de-DE" dirty="0"/>
          </a:p>
          <a:p>
            <a:endParaRPr lang="de-DE" dirty="0"/>
          </a:p>
        </p:txBody>
      </p:sp>
      <p:sp>
        <p:nvSpPr>
          <p:cNvPr id="4" name="Slide Number Placeholder 3"/>
          <p:cNvSpPr>
            <a:spLocks noGrp="1"/>
          </p:cNvSpPr>
          <p:nvPr>
            <p:ph type="sldNum" sz="quarter" idx="5"/>
          </p:nvPr>
        </p:nvSpPr>
        <p:spPr/>
        <p:txBody>
          <a:bodyPr/>
          <a:lstStyle/>
          <a:p>
            <a:fld id="{AB62514A-D87F-4347-A64C-7D22A7C417CF}" type="slidenum">
              <a:rPr lang="de-DE" smtClean="0"/>
              <a:t>13</a:t>
            </a:fld>
            <a:endParaRPr lang="de-DE"/>
          </a:p>
        </p:txBody>
      </p:sp>
    </p:spTree>
    <p:extLst>
      <p:ext uri="{BB962C8B-B14F-4D97-AF65-F5344CB8AC3E}">
        <p14:creationId xmlns:p14="http://schemas.microsoft.com/office/powerpoint/2010/main" val="1656828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a:p>
            <a:r>
              <a:rPr lang="de-DE" dirty="0"/>
              <a:t>gutefrage.net ist die kostenlose Ratgeber-Community, auf der Menschen ihre Fragen stellen und Antworten geben. Jeder Nutzer kann nach einem Rat, einer Information oder einer Meinung fragen und selbst auch anderen Fragestellern in Form von Antworten helfen. Registrierung und Nutzung sind natürlich kostenfrei. Für das Erstellen eines Nutzerkontos (Accounts) sind ein (je nach Verfügbarkeit) frei wählbarer Nutzername und eine gültige E-Mail-Adresse notwendig. </a:t>
            </a:r>
          </a:p>
          <a:p>
            <a:endParaRPr lang="de-DE" dirty="0"/>
          </a:p>
          <a:p>
            <a:r>
              <a:rPr lang="de-DE" dirty="0"/>
              <a:t>http://www.gutefrage.net/faq</a:t>
            </a:r>
          </a:p>
          <a:p>
            <a:endParaRPr lang="de-DE" dirty="0"/>
          </a:p>
        </p:txBody>
      </p:sp>
      <p:sp>
        <p:nvSpPr>
          <p:cNvPr id="4" name="Slide Number Placeholder 3"/>
          <p:cNvSpPr>
            <a:spLocks noGrp="1"/>
          </p:cNvSpPr>
          <p:nvPr>
            <p:ph type="sldNum" sz="quarter" idx="5"/>
          </p:nvPr>
        </p:nvSpPr>
        <p:spPr/>
        <p:txBody>
          <a:bodyPr/>
          <a:lstStyle/>
          <a:p>
            <a:fld id="{AB62514A-D87F-4347-A64C-7D22A7C417CF}" type="slidenum">
              <a:rPr lang="de-DE" smtClean="0"/>
              <a:t>14</a:t>
            </a:fld>
            <a:endParaRPr lang="de-DE"/>
          </a:p>
        </p:txBody>
      </p:sp>
    </p:spTree>
    <p:extLst>
      <p:ext uri="{BB962C8B-B14F-4D97-AF65-F5344CB8AC3E}">
        <p14:creationId xmlns:p14="http://schemas.microsoft.com/office/powerpoint/2010/main" val="32505131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5"/>
          </p:nvPr>
        </p:nvSpPr>
        <p:spPr/>
        <p:txBody>
          <a:bodyPr/>
          <a:lstStyle/>
          <a:p>
            <a:fld id="{AB62514A-D87F-4347-A64C-7D22A7C417CF}" type="slidenum">
              <a:rPr lang="de-DE" smtClean="0"/>
              <a:t>15</a:t>
            </a:fld>
            <a:endParaRPr lang="de-DE"/>
          </a:p>
        </p:txBody>
      </p:sp>
    </p:spTree>
    <p:extLst>
      <p:ext uri="{BB962C8B-B14F-4D97-AF65-F5344CB8AC3E}">
        <p14:creationId xmlns:p14="http://schemas.microsoft.com/office/powerpoint/2010/main" val="14833485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Hinweise:</a:t>
            </a:r>
          </a:p>
          <a:p>
            <a:endParaRPr lang="de-DE" dirty="0"/>
          </a:p>
          <a:p>
            <a:r>
              <a:rPr lang="de-DE" dirty="0"/>
              <a:t>Quelle: http://www.sueddeutsche.de/digital/produkt-rezension-so-erkennen-sie-gekaufte-amazon-bewertungen-1.2699109 </a:t>
            </a:r>
          </a:p>
          <a:p>
            <a:endParaRPr lang="de-DE" dirty="0"/>
          </a:p>
        </p:txBody>
      </p:sp>
      <p:sp>
        <p:nvSpPr>
          <p:cNvPr id="4" name="Slide Number Placeholder 3"/>
          <p:cNvSpPr>
            <a:spLocks noGrp="1"/>
          </p:cNvSpPr>
          <p:nvPr>
            <p:ph type="sldNum" sz="quarter" idx="5"/>
          </p:nvPr>
        </p:nvSpPr>
        <p:spPr/>
        <p:txBody>
          <a:bodyPr/>
          <a:lstStyle/>
          <a:p>
            <a:fld id="{AB62514A-D87F-4347-A64C-7D22A7C417CF}" type="slidenum">
              <a:rPr lang="de-DE" smtClean="0"/>
              <a:t>16</a:t>
            </a:fld>
            <a:endParaRPr lang="de-DE"/>
          </a:p>
        </p:txBody>
      </p:sp>
    </p:spTree>
    <p:extLst>
      <p:ext uri="{BB962C8B-B14F-4D97-AF65-F5344CB8AC3E}">
        <p14:creationId xmlns:p14="http://schemas.microsoft.com/office/powerpoint/2010/main" val="26557852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Hinweise:</a:t>
            </a:r>
          </a:p>
          <a:p>
            <a:endParaRPr lang="de-DE" dirty="0"/>
          </a:p>
          <a:p>
            <a:r>
              <a:rPr lang="de-DE" dirty="0"/>
              <a:t>Wikis sind Hypertext-Systeme für </a:t>
            </a:r>
            <a:r>
              <a:rPr lang="de-DE" dirty="0">
                <a:hlinkClick r:id="rId3" tooltip="Webseite"/>
              </a:rPr>
              <a:t>Webseiten</a:t>
            </a:r>
            <a:r>
              <a:rPr lang="de-DE" dirty="0"/>
              <a:t>, denen Inhalte von den Benutzern gelesen und auch online bzw. im Netzwerk geändert werden können. </a:t>
            </a:r>
          </a:p>
          <a:p>
            <a:endParaRPr lang="de-DE" dirty="0"/>
          </a:p>
          <a:p>
            <a:r>
              <a:rPr lang="de-DE" dirty="0"/>
              <a:t>Einer der Vorteile von Wikis ist, dass der Inhalt kontinuierlich durch die Gemeinschaft geprüft, aktualisiert und verbessert wird. </a:t>
            </a:r>
          </a:p>
          <a:p>
            <a:r>
              <a:rPr lang="de-DE" dirty="0"/>
              <a:t>Ein weiterer Vorteil ist, dass die Nutzer auf bisher noch nicht vorhandenes Wissen verlinken können, wodurch Wikis einen organischen Charakter aufweisen, welcher eine evolutionäre Entwicklung der beinhalteten Informationen, in Abhängigkeit von den Nutzerbedürfnissen, ermöglicht. </a:t>
            </a:r>
          </a:p>
          <a:p>
            <a:endParaRPr lang="de-DE" dirty="0"/>
          </a:p>
        </p:txBody>
      </p:sp>
      <p:sp>
        <p:nvSpPr>
          <p:cNvPr id="4" name="Slide Number Placeholder 3"/>
          <p:cNvSpPr>
            <a:spLocks noGrp="1"/>
          </p:cNvSpPr>
          <p:nvPr>
            <p:ph type="sldNum" sz="quarter" idx="5"/>
          </p:nvPr>
        </p:nvSpPr>
        <p:spPr/>
        <p:txBody>
          <a:bodyPr/>
          <a:lstStyle/>
          <a:p>
            <a:fld id="{AB62514A-D87F-4347-A64C-7D22A7C417CF}" type="slidenum">
              <a:rPr lang="de-DE" smtClean="0"/>
              <a:t>17</a:t>
            </a:fld>
            <a:endParaRPr lang="de-DE"/>
          </a:p>
        </p:txBody>
      </p:sp>
    </p:spTree>
    <p:extLst>
      <p:ext uri="{BB962C8B-B14F-4D97-AF65-F5344CB8AC3E}">
        <p14:creationId xmlns:p14="http://schemas.microsoft.com/office/powerpoint/2010/main" val="23134512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Hinweise:</a:t>
            </a:r>
          </a:p>
          <a:p>
            <a:endParaRPr lang="de-DE" dirty="0"/>
          </a:p>
          <a:p>
            <a:r>
              <a:rPr lang="de-DE" dirty="0"/>
              <a:t>Diskussionsrunde</a:t>
            </a:r>
          </a:p>
          <a:p>
            <a:endParaRPr lang="de-DE" dirty="0"/>
          </a:p>
        </p:txBody>
      </p:sp>
      <p:sp>
        <p:nvSpPr>
          <p:cNvPr id="4" name="Slide Number Placeholder 3"/>
          <p:cNvSpPr>
            <a:spLocks noGrp="1"/>
          </p:cNvSpPr>
          <p:nvPr>
            <p:ph type="sldNum" sz="quarter" idx="5"/>
          </p:nvPr>
        </p:nvSpPr>
        <p:spPr/>
        <p:txBody>
          <a:bodyPr/>
          <a:lstStyle/>
          <a:p>
            <a:fld id="{AB62514A-D87F-4347-A64C-7D22A7C417CF}" type="slidenum">
              <a:rPr lang="de-DE" smtClean="0"/>
              <a:t>18</a:t>
            </a:fld>
            <a:endParaRPr lang="de-DE"/>
          </a:p>
        </p:txBody>
      </p:sp>
    </p:spTree>
    <p:extLst>
      <p:ext uri="{BB962C8B-B14F-4D97-AF65-F5344CB8AC3E}">
        <p14:creationId xmlns:p14="http://schemas.microsoft.com/office/powerpoint/2010/main" val="38938370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Hinweise:</a:t>
            </a:r>
          </a:p>
          <a:p>
            <a:endParaRPr lang="de-DE" dirty="0"/>
          </a:p>
          <a:p>
            <a:r>
              <a:rPr lang="de-DE" dirty="0"/>
              <a:t>Diskussionsrunde</a:t>
            </a:r>
          </a:p>
          <a:p>
            <a:endParaRPr lang="de-DE" dirty="0"/>
          </a:p>
        </p:txBody>
      </p:sp>
      <p:sp>
        <p:nvSpPr>
          <p:cNvPr id="4" name="Slide Number Placeholder 3"/>
          <p:cNvSpPr>
            <a:spLocks noGrp="1"/>
          </p:cNvSpPr>
          <p:nvPr>
            <p:ph type="sldNum" sz="quarter" idx="5"/>
          </p:nvPr>
        </p:nvSpPr>
        <p:spPr/>
        <p:txBody>
          <a:bodyPr/>
          <a:lstStyle/>
          <a:p>
            <a:fld id="{AB62514A-D87F-4347-A64C-7D22A7C417CF}" type="slidenum">
              <a:rPr lang="de-DE" smtClean="0"/>
              <a:t>19</a:t>
            </a:fld>
            <a:endParaRPr lang="de-DE"/>
          </a:p>
        </p:txBody>
      </p:sp>
    </p:spTree>
    <p:extLst>
      <p:ext uri="{BB962C8B-B14F-4D97-AF65-F5344CB8AC3E}">
        <p14:creationId xmlns:p14="http://schemas.microsoft.com/office/powerpoint/2010/main" val="34477360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Hinweise:</a:t>
            </a:r>
          </a:p>
          <a:p>
            <a:endParaRPr lang="de-DE" dirty="0"/>
          </a:p>
          <a:p>
            <a:r>
              <a:rPr lang="de-DE" dirty="0"/>
              <a:t>Zum Abschluss</a:t>
            </a:r>
            <a:r>
              <a:rPr lang="de-DE" baseline="0" dirty="0"/>
              <a:t> auf die Erwartungen eingehen, die die Teilnehmer für sich notiert haben oder die am Flipchart stehen. Konkret darauf eingehen und nachhaken, wo noch Fragen offen sind. </a:t>
            </a:r>
            <a:endParaRPr lang="de-DE" dirty="0"/>
          </a:p>
          <a:p>
            <a:endParaRPr lang="de-DE" dirty="0"/>
          </a:p>
        </p:txBody>
      </p:sp>
      <p:sp>
        <p:nvSpPr>
          <p:cNvPr id="4" name="Slide Number Placeholder 3"/>
          <p:cNvSpPr>
            <a:spLocks noGrp="1"/>
          </p:cNvSpPr>
          <p:nvPr>
            <p:ph type="sldNum" sz="quarter" idx="5"/>
          </p:nvPr>
        </p:nvSpPr>
        <p:spPr/>
        <p:txBody>
          <a:bodyPr/>
          <a:lstStyle/>
          <a:p>
            <a:fld id="{AB62514A-D87F-4347-A64C-7D22A7C417CF}" type="slidenum">
              <a:rPr lang="de-DE" smtClean="0"/>
              <a:t>21</a:t>
            </a:fld>
            <a:endParaRPr lang="de-DE"/>
          </a:p>
        </p:txBody>
      </p:sp>
    </p:spTree>
    <p:extLst>
      <p:ext uri="{BB962C8B-B14F-4D97-AF65-F5344CB8AC3E}">
        <p14:creationId xmlns:p14="http://schemas.microsoft.com/office/powerpoint/2010/main" val="14973646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5"/>
          </p:nvPr>
        </p:nvSpPr>
        <p:spPr/>
        <p:txBody>
          <a:bodyPr/>
          <a:lstStyle/>
          <a:p>
            <a:fld id="{AB62514A-D87F-4347-A64C-7D22A7C417CF}" type="slidenum">
              <a:rPr lang="de-DE" smtClean="0"/>
              <a:t>3</a:t>
            </a:fld>
            <a:endParaRPr lang="de-DE"/>
          </a:p>
        </p:txBody>
      </p:sp>
    </p:spTree>
    <p:extLst>
      <p:ext uri="{BB962C8B-B14F-4D97-AF65-F5344CB8AC3E}">
        <p14:creationId xmlns:p14="http://schemas.microsoft.com/office/powerpoint/2010/main" val="21244821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Hinweise:</a:t>
            </a:r>
          </a:p>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indent="0" algn="l" defTabSz="914400" rtl="0" eaLnBrk="1" fontAlgn="auto" latinLnBrk="0" hangingPunct="1">
              <a:lnSpc>
                <a:spcPct val="100000"/>
              </a:lnSpc>
              <a:spcBef>
                <a:spcPts val="0"/>
              </a:spcBef>
              <a:spcAft>
                <a:spcPts val="0"/>
              </a:spcAft>
              <a:buClrTx/>
              <a:buSzTx/>
              <a:buFontTx/>
              <a:buNone/>
              <a:tabLst/>
              <a:defRPr/>
            </a:pPr>
            <a:r>
              <a:rPr lang="de-DE" dirty="0"/>
              <a:t>Unterlage drucken und zu Beginn austeilen. </a:t>
            </a:r>
          </a:p>
          <a:p>
            <a:endParaRPr lang="de-DE" dirty="0"/>
          </a:p>
          <a:p>
            <a:r>
              <a:rPr lang="de-DE" dirty="0"/>
              <a:t>Zur Einführung in das Thema können die Teilnehmer erst mal selbst ihre Social-Medianutzung in der Gruppe kennenlernen. Hierfür muss jemand gefunden werden, auf den die Eigenschaft im Kästchen zutrifft. Wichtig: Man kann sich nicht selbst hinschreiben!</a:t>
            </a:r>
            <a:r>
              <a:rPr lang="de-DE" baseline="0" dirty="0"/>
              <a:t> Die Schüler*innen müssen versuchen, eine Reihe oder Spalte voll zu kriegen. Dann kann derjenige Bingo schreien und der Gewinner/ die Gewinnerin steht fest.</a:t>
            </a:r>
          </a:p>
          <a:p>
            <a:endParaRPr lang="de-DE" dirty="0"/>
          </a:p>
        </p:txBody>
      </p:sp>
      <p:sp>
        <p:nvSpPr>
          <p:cNvPr id="4" name="Slide Number Placeholder 3"/>
          <p:cNvSpPr>
            <a:spLocks noGrp="1"/>
          </p:cNvSpPr>
          <p:nvPr>
            <p:ph type="sldNum" sz="quarter" idx="5"/>
          </p:nvPr>
        </p:nvSpPr>
        <p:spPr/>
        <p:txBody>
          <a:bodyPr/>
          <a:lstStyle/>
          <a:p>
            <a:fld id="{AB62514A-D87F-4347-A64C-7D22A7C417CF}" type="slidenum">
              <a:rPr lang="de-DE" smtClean="0"/>
              <a:t>4</a:t>
            </a:fld>
            <a:endParaRPr lang="de-DE"/>
          </a:p>
        </p:txBody>
      </p:sp>
    </p:spTree>
    <p:extLst>
      <p:ext uri="{BB962C8B-B14F-4D97-AF65-F5344CB8AC3E}">
        <p14:creationId xmlns:p14="http://schemas.microsoft.com/office/powerpoint/2010/main" val="4114872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dirty="0"/>
              <a:t>Hinweise</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dirty="0"/>
          </a:p>
          <a:p>
            <a:r>
              <a:rPr lang="de-DE" sz="1200" dirty="0"/>
              <a:t>Als </a:t>
            </a:r>
            <a:r>
              <a:rPr lang="de-DE" sz="1200" i="1" dirty="0"/>
              <a:t>Social Media</a:t>
            </a:r>
            <a:r>
              <a:rPr lang="de-DE" sz="1200" dirty="0"/>
              <a:t> werden alle Medien (Plattformen) verstanden, die die Nutzer über digitale Kanäle in der gegenseitigen Kommunikation und im interaktiven Austausch von Informationen unterstützen.</a:t>
            </a:r>
          </a:p>
          <a:p>
            <a:endParaRPr lang="de-DE" sz="1200" dirty="0"/>
          </a:p>
          <a:p>
            <a:pPr marL="0" marR="0" indent="0" algn="l" defTabSz="914400" rtl="0" eaLnBrk="1" fontAlgn="auto" latinLnBrk="0" hangingPunct="1">
              <a:lnSpc>
                <a:spcPct val="100000"/>
              </a:lnSpc>
              <a:spcBef>
                <a:spcPts val="0"/>
              </a:spcBef>
              <a:spcAft>
                <a:spcPts val="0"/>
              </a:spcAft>
              <a:buClrTx/>
              <a:buSzTx/>
              <a:buFontTx/>
              <a:buNone/>
              <a:tabLst/>
              <a:defRPr/>
            </a:pPr>
            <a:r>
              <a:rPr lang="de-DE" sz="1200" b="1" dirty="0"/>
              <a:t>Soziale Netzwerke: </a:t>
            </a:r>
            <a:r>
              <a:rPr lang="de-DE" sz="1200" dirty="0"/>
              <a:t>Die wichtigste Eigen­schaft der sozialen Netzwerke stellt die Kommu­nikation der Nutzer dar. Jedes Mitglied generiert eigenen Content. Der größte Social Network Dienst der Welt ist Facebook.</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dirty="0"/>
          </a:p>
          <a:p>
            <a:pPr marL="0" marR="0" indent="0" algn="l" defTabSz="914400" rtl="0" eaLnBrk="1" fontAlgn="auto" latinLnBrk="0" hangingPunct="1">
              <a:lnSpc>
                <a:spcPct val="100000"/>
              </a:lnSpc>
              <a:spcBef>
                <a:spcPts val="0"/>
              </a:spcBef>
              <a:spcAft>
                <a:spcPts val="0"/>
              </a:spcAft>
              <a:buClrTx/>
              <a:buSzTx/>
              <a:buFontTx/>
              <a:buNone/>
              <a:tabLst/>
              <a:defRPr/>
            </a:pPr>
            <a:r>
              <a:rPr lang="de-DE" sz="1200" b="1" dirty="0">
                <a:effectLst/>
              </a:rPr>
              <a:t>Business-Netzwerke: </a:t>
            </a:r>
            <a:r>
              <a:rPr lang="de-DE" sz="1200" dirty="0">
                <a:effectLst/>
              </a:rPr>
              <a:t>Hier werden statt persönli­cher Beziehungen berufliche Kontakte gepflegt. Das deutsche Business-Portal </a:t>
            </a:r>
            <a:r>
              <a:rPr lang="de-DE" sz="1200" i="1" dirty="0">
                <a:effectLst/>
              </a:rPr>
              <a:t>Xing</a:t>
            </a:r>
            <a:r>
              <a:rPr lang="de-DE" sz="1200" dirty="0">
                <a:effectLst/>
              </a:rPr>
              <a:t> zählt zu die­sen Netzwerken.</a:t>
            </a:r>
            <a:endParaRPr lang="de-DE" sz="1200" dirty="0"/>
          </a:p>
          <a:p>
            <a:endParaRPr lang="de-DE" sz="1200" dirty="0"/>
          </a:p>
          <a:p>
            <a:r>
              <a:rPr lang="de-DE" sz="1200" b="1" dirty="0"/>
              <a:t>(Micro-)Blogs</a:t>
            </a:r>
            <a:r>
              <a:rPr lang="de-DE" sz="1200" dirty="0"/>
              <a:t>: Der aus Web und Log zusammengesetz­te Begriff beschreibt wörtlich ein Onlinetage­buch. Blogs werden meist von Einzelpersonen betrieben und mit deren subjektiver Meinung gespeist. Durch Transparenz und Offenheit ge­nießen Blogs ein hohes Vertrauen der Leser und Kunden. Vernetzt man viele Blogs, entsteht eine Blogsphäre. Twitter ist ein Beispiel einer solchen Vernetzung.</a:t>
            </a:r>
          </a:p>
          <a:p>
            <a:endParaRPr lang="de-DE" sz="1200" dirty="0"/>
          </a:p>
          <a:p>
            <a:r>
              <a:rPr lang="de-DE" sz="1200" b="1" dirty="0"/>
              <a:t>Bookmarking-Dienste: </a:t>
            </a:r>
            <a:r>
              <a:rPr lang="de-DE" sz="1200" dirty="0"/>
              <a:t>Bookmarking bezeichnet das Sammeln von interessanten und relevanten Links. Die Seite </a:t>
            </a:r>
            <a:r>
              <a:rPr lang="de-DE" sz="1200" i="1" dirty="0"/>
              <a:t>Pinterest </a:t>
            </a:r>
            <a:r>
              <a:rPr lang="de-DE" sz="1200" dirty="0"/>
              <a:t>ist wohl der bekannteste Bookmarking-Dienst.</a:t>
            </a:r>
          </a:p>
          <a:p>
            <a:endParaRPr lang="de-DE" sz="1200" dirty="0"/>
          </a:p>
          <a:p>
            <a:r>
              <a:rPr lang="de-DE" sz="1200" b="1" dirty="0"/>
              <a:t>Virtuelle Welten (Online Games)</a:t>
            </a:r>
            <a:r>
              <a:rPr lang="de-DE" sz="1200" b="0" dirty="0"/>
              <a:t>: aus Wikipedia: Als virtuelle Welt oder Virtual World (engl.), kurz VW, wird eine Welt bezeichnet, welche zumeist über den Computer und das Internet betreten werden kann. Als wichtiges Merkmal ist hier die simultane Partizipation mehrerer Nutzer kennzeichnend, die sich unabhängig voneinander im virtuellen Raum bewegen können. Beispiele: World of Warcraft</a:t>
            </a:r>
            <a:endParaRPr lang="de-DE" sz="1200" b="1" dirty="0"/>
          </a:p>
          <a:p>
            <a:endParaRPr lang="de-DE" sz="1200" dirty="0"/>
          </a:p>
          <a:p>
            <a:r>
              <a:rPr lang="de-DE" sz="1200" b="1" dirty="0"/>
              <a:t>Auskunftsportale: </a:t>
            </a:r>
            <a:r>
              <a:rPr lang="de-DE" sz="1200" dirty="0"/>
              <a:t>Häufig suchen Konsumenten in einer Ratgeber-Community Hilfe und beantworten untereinander Fragen. Somit steht die gegenseitige Information im Vor­dergrund. Ein Beispiel ist </a:t>
            </a:r>
            <a:r>
              <a:rPr lang="de-DE" sz="1200" i="1" dirty="0"/>
              <a:t>gutefrage.net</a:t>
            </a:r>
            <a:r>
              <a:rPr lang="de-DE" sz="1200" dirty="0"/>
              <a:t>.</a:t>
            </a:r>
          </a:p>
          <a:p>
            <a:endParaRPr lang="de-DE" sz="1200" dirty="0"/>
          </a:p>
          <a:p>
            <a:r>
              <a:rPr lang="de-DE" sz="1200" b="1" dirty="0"/>
              <a:t>Multimedia-Sharing Portale</a:t>
            </a:r>
            <a:r>
              <a:rPr lang="de-DE" sz="1200" dirty="0"/>
              <a:t>: Anwendungen dieser Art sind für den Austausch und die Bereitstellung digitaler Inhalte gedacht. Dabei gibt es bedeutend weniger Inhaltsproduzenten als passive Konsumenten der Beiträge. YouTube und Flickr sind bekannte Ver­treter von Social Sharing Anwendungen. Aber auch Bilder-Portale wie Instagram sind in den letzten Monaten bekannter geworden</a:t>
            </a:r>
          </a:p>
          <a:p>
            <a:endParaRPr lang="de-DE" sz="1200" dirty="0"/>
          </a:p>
          <a:p>
            <a:pPr marL="0" marR="0" indent="0" algn="l" defTabSz="914400" rtl="0" eaLnBrk="1" fontAlgn="auto" latinLnBrk="0" hangingPunct="1">
              <a:lnSpc>
                <a:spcPct val="100000"/>
              </a:lnSpc>
              <a:spcBef>
                <a:spcPts val="0"/>
              </a:spcBef>
              <a:spcAft>
                <a:spcPts val="0"/>
              </a:spcAft>
              <a:buClrTx/>
              <a:buSzTx/>
              <a:buFontTx/>
              <a:buNone/>
              <a:tabLst/>
              <a:defRPr/>
            </a:pPr>
            <a:r>
              <a:rPr lang="de-DE" sz="1200" b="1" dirty="0"/>
              <a:t>Bewertungsplattformen: </a:t>
            </a:r>
            <a:r>
              <a:rPr lang="de-DE" sz="1200" dirty="0"/>
              <a:t>Nutzer bewerten hier Dinge wie Produkte und/ oder Dienstleistungen und schreiben Testberichte oder beschränken sich auf das Lesen eben dieser. Das Vertrauen der Konsumenten ist auf Verbrau­cher-Plattformen sehr hoch. </a:t>
            </a:r>
            <a:r>
              <a:rPr lang="de-DE" sz="1200" i="1" dirty="0"/>
              <a:t>Amazon</a:t>
            </a:r>
            <a:r>
              <a:rPr lang="de-DE" sz="1200" dirty="0"/>
              <a:t> stellt mit seinen Produktbewertungen ein Beispiel dieser Kategorie dar.</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b="1" dirty="0"/>
          </a:p>
          <a:p>
            <a:pPr marL="0" marR="0" indent="0" algn="l" defTabSz="914400" rtl="0" eaLnBrk="1" fontAlgn="auto" latinLnBrk="0" hangingPunct="1">
              <a:lnSpc>
                <a:spcPct val="100000"/>
              </a:lnSpc>
              <a:spcBef>
                <a:spcPts val="0"/>
              </a:spcBef>
              <a:spcAft>
                <a:spcPts val="0"/>
              </a:spcAft>
              <a:buClrTx/>
              <a:buSzTx/>
              <a:buFontTx/>
              <a:buNone/>
              <a:tabLst/>
              <a:defRPr/>
            </a:pPr>
            <a:r>
              <a:rPr lang="de-DE" sz="1200" b="1" dirty="0"/>
              <a:t>Wikis: </a:t>
            </a:r>
            <a:r>
              <a:rPr lang="de-DE" sz="1200" dirty="0"/>
              <a:t>Die enthaltenen Informationen werden von den Nutzern sowohl gelesen als auch selbst erzeugt und bearbeitet. Das wohl bekannteste Beispiel unter den Wikis stellt Wikipedia dar.</a:t>
            </a:r>
          </a:p>
          <a:p>
            <a:endParaRPr lang="de-DE" sz="1100" dirty="0"/>
          </a:p>
          <a:p>
            <a:endParaRPr lang="de-DE" dirty="0"/>
          </a:p>
        </p:txBody>
      </p:sp>
      <p:sp>
        <p:nvSpPr>
          <p:cNvPr id="4" name="Slide Number Placeholder 3"/>
          <p:cNvSpPr>
            <a:spLocks noGrp="1"/>
          </p:cNvSpPr>
          <p:nvPr>
            <p:ph type="sldNum" sz="quarter" idx="5"/>
          </p:nvPr>
        </p:nvSpPr>
        <p:spPr/>
        <p:txBody>
          <a:bodyPr/>
          <a:lstStyle/>
          <a:p>
            <a:fld id="{AB62514A-D87F-4347-A64C-7D22A7C417CF}" type="slidenum">
              <a:rPr lang="de-DE" smtClean="0"/>
              <a:t>5</a:t>
            </a:fld>
            <a:endParaRPr lang="de-DE"/>
          </a:p>
        </p:txBody>
      </p:sp>
    </p:spTree>
    <p:extLst>
      <p:ext uri="{BB962C8B-B14F-4D97-AF65-F5344CB8AC3E}">
        <p14:creationId xmlns:p14="http://schemas.microsoft.com/office/powerpoint/2010/main" val="25135242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dirty="0"/>
              <a:t>Hinweise:</a:t>
            </a:r>
          </a:p>
          <a:p>
            <a:endParaRPr lang="de-DE" sz="1200" dirty="0"/>
          </a:p>
          <a:p>
            <a:r>
              <a:rPr lang="de-DE" sz="1200" dirty="0"/>
              <a:t>Web 1.0</a:t>
            </a:r>
            <a:r>
              <a:rPr lang="de-DE" sz="1200" baseline="0" dirty="0"/>
              <a:t> bezeichnet die Anfänge des Internets, in denen wenige IT Experten Inhalte im WWW erstellt haben und alle Nutzer lediglich passiv konsumieren konnten.</a:t>
            </a:r>
          </a:p>
          <a:p>
            <a:endParaRPr lang="de-DE" sz="1200" baseline="0" dirty="0"/>
          </a:p>
          <a:p>
            <a:r>
              <a:rPr lang="de-DE" sz="1200" baseline="0" dirty="0"/>
              <a:t>Beispiel: Web 1.0 ist wie eine Klasse, die vom Lehrer die Inhalte vorgegeben bekommt (Monolog, in dem Information nur in eine Richtung geht). Bei Web 2.0 können auch die Schüler ihre Einblicke einbringen, es entsteht ein dynamischer Dialog, in dem Information in verschiedenste Richtungen ausgetauscht werden kann. </a:t>
            </a:r>
          </a:p>
          <a:p>
            <a:endParaRPr lang="de-DE" sz="1200" baseline="0" dirty="0"/>
          </a:p>
          <a:p>
            <a:r>
              <a:rPr lang="de-DE" sz="1200" baseline="0" dirty="0"/>
              <a:t>Konsumenten (Nutzer) werden bei Social Media zu Produzenten von Informationen. Das Web 2.0 lebt davon, dass ihre Nutzer Inhalte generieren und teilen. Dabei besteht ein hoher Echtzeitfaktor, Inhalte verteilen sich blitzschnell mit einem Mausklick! YouTube Stars wären vor Web 2.0 undenkbar gewesen, sie hätten eine Fernsehshow im Fernsehen mit festen und begrenzten Sendezeiten haben müssen. Heute kann jeder selbst jeder Rentner Videos hochladen, wenn er denn das nötige Wissen hat.</a:t>
            </a:r>
          </a:p>
          <a:p>
            <a:endParaRPr lang="de-DE" sz="1200" dirty="0"/>
          </a:p>
          <a:p>
            <a:r>
              <a:rPr lang="de-DE" sz="1200" dirty="0"/>
              <a:t>Das Web 2.0 kann folgendermaßen charakterisiert werden:</a:t>
            </a:r>
          </a:p>
          <a:p>
            <a:pPr marL="171450" indent="-171450">
              <a:buFont typeface="Arial" panose="020B0604020202020204" pitchFamily="34" charset="0"/>
              <a:buChar char="•"/>
            </a:pPr>
            <a:r>
              <a:rPr lang="de-DE" sz="1200" dirty="0"/>
              <a:t>Durch die Benutzer generierter Inhalt (content), selbstpublizierend.</a:t>
            </a:r>
          </a:p>
          <a:p>
            <a:pPr marL="171450" indent="-171450">
              <a:buFont typeface="Arial" panose="020B0604020202020204" pitchFamily="34" charset="0"/>
              <a:buChar char="•"/>
            </a:pPr>
            <a:r>
              <a:rPr lang="de-DE" sz="1200" dirty="0"/>
              <a:t>Die Möglichkeit, die kollektive Intelligenz der User zu nutzen. Je mehr User dazu beitragen, desto wichtiger und wertvoller kann die Web-2.0-Seite werden.</a:t>
            </a:r>
          </a:p>
          <a:p>
            <a:pPr marL="171450" indent="-171450">
              <a:buFont typeface="Arial" panose="020B0604020202020204" pitchFamily="34" charset="0"/>
              <a:buChar char="•"/>
            </a:pPr>
            <a:r>
              <a:rPr lang="de-DE" sz="1200" dirty="0"/>
              <a:t>Einzigartige Umgebung zur Kommunikation und Zusammenarbeit.</a:t>
            </a:r>
          </a:p>
          <a:p>
            <a:pPr marL="171450" indent="-171450">
              <a:buFont typeface="Arial" panose="020B0604020202020204" pitchFamily="34" charset="0"/>
              <a:buChar char="•"/>
            </a:pPr>
            <a:r>
              <a:rPr lang="de-DE" sz="1200" dirty="0"/>
              <a:t>Zurverfügungstellung von Daten in neuen oder nie beabsichtigten Formen. Web-2.0-Daten können neu zusammengestellt werden („mash up“ oft durch Web-service-Oberflächen).</a:t>
            </a:r>
          </a:p>
          <a:p>
            <a:pPr marL="171450" indent="-171450">
              <a:buFont typeface="Arial" panose="020B0604020202020204" pitchFamily="34" charset="0"/>
              <a:buChar char="•"/>
            </a:pPr>
            <a:r>
              <a:rPr lang="de-DE" sz="1200" dirty="0"/>
              <a:t>Durch einfache Programmiertechniken und Werkzeuge wird es auch für Nicht-Experten möglich, als Entwickler zu agieren (z. B. Wikis, Blogs, RSS und Podcasts).</a:t>
            </a:r>
          </a:p>
          <a:p>
            <a:pPr marL="171450" indent="-171450">
              <a:buFont typeface="Arial" panose="020B0604020202020204" pitchFamily="34" charset="0"/>
              <a:buChar char="•"/>
            </a:pPr>
            <a:r>
              <a:rPr lang="de-DE" sz="1200" dirty="0"/>
              <a:t>Der Wegfall von Software Upgrade Cycles macht alles zu einem ewigen Beta.</a:t>
            </a:r>
          </a:p>
          <a:p>
            <a:pPr marL="171450" indent="-171450">
              <a:buFont typeface="Arial" panose="020B0604020202020204" pitchFamily="34" charset="0"/>
              <a:buChar char="•"/>
            </a:pPr>
            <a:r>
              <a:rPr lang="de-DE" sz="1200" dirty="0"/>
              <a:t>Besondere Möglichkeiten des Austausches von Content und Medien,</a:t>
            </a:r>
            <a:r>
              <a:rPr lang="de-DE" sz="1200" baseline="0" dirty="0"/>
              <a:t> Social Media sind somit Multimedial (Text, Audio, Video, Bilder)</a:t>
            </a:r>
            <a:endParaRPr lang="de-DE" sz="1200" dirty="0"/>
          </a:p>
          <a:p>
            <a:pPr marL="171450" indent="-171450">
              <a:buFont typeface="Arial" panose="020B0604020202020204" pitchFamily="34" charset="0"/>
              <a:buChar char="•"/>
            </a:pPr>
            <a:r>
              <a:rPr lang="de-DE" sz="1200" dirty="0"/>
              <a:t>Netzwerke fungieren als Plattformen, die den Usern die Nutzung von Anwendungen durch Browser ermöglichen.</a:t>
            </a:r>
          </a:p>
          <a:p>
            <a:endParaRPr lang="de-DE" dirty="0"/>
          </a:p>
        </p:txBody>
      </p:sp>
      <p:sp>
        <p:nvSpPr>
          <p:cNvPr id="4" name="Slide Number Placeholder 3"/>
          <p:cNvSpPr>
            <a:spLocks noGrp="1"/>
          </p:cNvSpPr>
          <p:nvPr>
            <p:ph type="sldNum" sz="quarter" idx="5"/>
          </p:nvPr>
        </p:nvSpPr>
        <p:spPr/>
        <p:txBody>
          <a:bodyPr/>
          <a:lstStyle/>
          <a:p>
            <a:fld id="{AB62514A-D87F-4347-A64C-7D22A7C417CF}" type="slidenum">
              <a:rPr lang="de-DE" smtClean="0"/>
              <a:t>6</a:t>
            </a:fld>
            <a:endParaRPr lang="de-DE"/>
          </a:p>
        </p:txBody>
      </p:sp>
    </p:spTree>
    <p:extLst>
      <p:ext uri="{BB962C8B-B14F-4D97-AF65-F5344CB8AC3E}">
        <p14:creationId xmlns:p14="http://schemas.microsoft.com/office/powerpoint/2010/main" val="13246789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Hinweise:</a:t>
            </a:r>
          </a:p>
          <a:p>
            <a:endParaRPr lang="de-DE" dirty="0"/>
          </a:p>
          <a:p>
            <a:r>
              <a:rPr lang="de-DE" dirty="0"/>
              <a:t>2,4</a:t>
            </a:r>
            <a:r>
              <a:rPr lang="de-DE" baseline="0" dirty="0"/>
              <a:t> Stunden verbringen Deutsche im Durschnitt jeden Tag in sozialen Medien. Das ist ziemlich lange.</a:t>
            </a:r>
            <a:endParaRPr lang="de-DE" dirty="0"/>
          </a:p>
          <a:p>
            <a:endParaRPr lang="de-DE" dirty="0"/>
          </a:p>
          <a:p>
            <a:r>
              <a:rPr lang="de-DE" dirty="0"/>
              <a:t>Warum sich </a:t>
            </a:r>
            <a:r>
              <a:rPr lang="de-DE" baseline="0" dirty="0"/>
              <a:t>Unternehmen für Social Media interessieren:</a:t>
            </a:r>
          </a:p>
          <a:p>
            <a:pPr marL="171450" indent="-171450">
              <a:buFontTx/>
              <a:buChar char="-"/>
            </a:pPr>
            <a:r>
              <a:rPr lang="de-DE" baseline="0" dirty="0"/>
              <a:t>Menschen verbringen extrem viel Zeit in sozialen Medien, daher gute Möglichkeit mit ihnen in Kontakt zu treten, ohne dass sie im Ladengeschäft/Online Shop sind</a:t>
            </a:r>
          </a:p>
          <a:p>
            <a:pPr marL="171450" indent="-171450">
              <a:buFontTx/>
              <a:buChar char="-"/>
            </a:pPr>
            <a:r>
              <a:rPr lang="de-DE" baseline="0" dirty="0"/>
              <a:t>Erlaubt direkte Kommunikation mit relevanten Zielgruppen und Kunden</a:t>
            </a:r>
          </a:p>
          <a:p>
            <a:pPr marL="171450" indent="-171450">
              <a:buFontTx/>
              <a:buChar char="-"/>
            </a:pPr>
            <a:r>
              <a:rPr lang="de-DE" baseline="0" dirty="0"/>
              <a:t>Ermöglicht schnelle Reaktion auf Ereignisse, lautes Sprachrohr</a:t>
            </a:r>
          </a:p>
          <a:p>
            <a:pPr marL="171450" indent="-171450">
              <a:buFontTx/>
              <a:buChar char="-"/>
            </a:pPr>
            <a:r>
              <a:rPr lang="de-DE" baseline="0" dirty="0"/>
              <a:t>Selbst kleine Firmen ohne riesiges Marketing Budget erreichen günstig, schnell und gezielt potentielle Kunden – wäre früher nicht möglich gewesen</a:t>
            </a:r>
          </a:p>
          <a:p>
            <a:pPr marL="171450" indent="-171450">
              <a:buFontTx/>
              <a:buChar char="-"/>
            </a:pPr>
            <a:r>
              <a:rPr lang="de-DE" baseline="0" dirty="0"/>
              <a:t>Kunden nehmen Firmen, die aktiv Social Media nutzen, als „menschlicher“ wahr und vertrauen ihnen mehr</a:t>
            </a:r>
          </a:p>
          <a:p>
            <a:pPr marL="171450" indent="-171450">
              <a:buFontTx/>
              <a:buChar char="-"/>
            </a:pPr>
            <a:endParaRPr lang="de-DE" baseline="0" dirty="0"/>
          </a:p>
          <a:p>
            <a:pPr marL="0" indent="0">
              <a:buFontTx/>
              <a:buNone/>
            </a:pPr>
            <a:r>
              <a:rPr lang="de-DE" baseline="0" dirty="0"/>
              <a:t>Quelle u.a.:</a:t>
            </a:r>
          </a:p>
          <a:p>
            <a:pPr marL="0" indent="0">
              <a:buFontTx/>
              <a:buNone/>
            </a:pPr>
            <a:r>
              <a:rPr lang="de-DE" baseline="0" dirty="0"/>
              <a:t>http://www.zeit.de/news/2013-01/17/deutschland-deutsche-verbringen-taeglich-24-stunden-in-sozialen-netzwerken-17124216 </a:t>
            </a:r>
          </a:p>
          <a:p>
            <a:pPr marL="0" indent="0">
              <a:buFontTx/>
              <a:buNone/>
            </a:pPr>
            <a:r>
              <a:rPr lang="de-DE" baseline="0" dirty="0"/>
              <a:t>http://www.forbes.com/sites/jaysondemers/2014/08/11/the-top-10-benefits-of-social-media-marketing/#6ee89952a4d2 </a:t>
            </a:r>
          </a:p>
          <a:p>
            <a:pPr marL="0" indent="0">
              <a:buFontTx/>
              <a:buNone/>
            </a:pPr>
            <a:r>
              <a:rPr lang="de-DE" sz="1200" dirty="0"/>
              <a:t>http://sites.burson-marsteller.com/social/PressRelease.aspx </a:t>
            </a:r>
            <a:endParaRPr lang="de-DE" dirty="0"/>
          </a:p>
        </p:txBody>
      </p:sp>
      <p:sp>
        <p:nvSpPr>
          <p:cNvPr id="4" name="Slide Number Placeholder 3"/>
          <p:cNvSpPr>
            <a:spLocks noGrp="1"/>
          </p:cNvSpPr>
          <p:nvPr>
            <p:ph type="sldNum" sz="quarter" idx="5"/>
          </p:nvPr>
        </p:nvSpPr>
        <p:spPr/>
        <p:txBody>
          <a:bodyPr/>
          <a:lstStyle/>
          <a:p>
            <a:fld id="{AB62514A-D87F-4347-A64C-7D22A7C417CF}" type="slidenum">
              <a:rPr lang="de-DE" smtClean="0"/>
              <a:t>7</a:t>
            </a:fld>
            <a:endParaRPr lang="de-DE"/>
          </a:p>
        </p:txBody>
      </p:sp>
    </p:spTree>
    <p:extLst>
      <p:ext uri="{BB962C8B-B14F-4D97-AF65-F5344CB8AC3E}">
        <p14:creationId xmlns:p14="http://schemas.microsoft.com/office/powerpoint/2010/main" val="2142885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a:t>Hinweise:</a:t>
            </a:r>
          </a:p>
          <a:p>
            <a:endParaRPr lang="de-DE" dirty="0"/>
          </a:p>
          <a:p>
            <a:r>
              <a:rPr lang="de-DE" dirty="0"/>
              <a:t>Mit Klick auf das Bild öffnet sich im Browser ein Fenster, das zu den zwei Videos führt. https://www.content-digitale-lernwerkstatt.com/projects/modul1_1/level5/index_lms_html5.html</a:t>
            </a:r>
          </a:p>
          <a:p>
            <a:endParaRPr lang="de-DE" dirty="0"/>
          </a:p>
          <a:p>
            <a:endParaRPr lang="de-DE" dirty="0"/>
          </a:p>
          <a:p>
            <a:r>
              <a:rPr lang="de-DE" dirty="0"/>
              <a:t>Während die Schüler*innen die Videos gucken, sollen sie sich Notizen machen zu folgenden Fragen:</a:t>
            </a:r>
          </a:p>
          <a:p>
            <a:r>
              <a:rPr lang="de-DE" dirty="0"/>
              <a:t>-Was ist ein Smarter Dialog?</a:t>
            </a:r>
          </a:p>
          <a:p>
            <a:r>
              <a:rPr lang="de-DE" dirty="0"/>
              <a:t>-Welche Vorteile ergeben sich für den Nutzer?</a:t>
            </a:r>
          </a:p>
          <a:p>
            <a:r>
              <a:rPr lang="de-DE" dirty="0"/>
              <a:t>-Wie entwickeln Unternehmen mit Social Media jetzt Produkte? </a:t>
            </a:r>
          </a:p>
          <a:p>
            <a:endParaRPr lang="de-DE" dirty="0"/>
          </a:p>
          <a:p>
            <a:r>
              <a:rPr lang="de-DE" dirty="0"/>
              <a:t>Anschließend bespricht man dies gemeinsam in der Klasse.</a:t>
            </a:r>
          </a:p>
        </p:txBody>
      </p:sp>
      <p:sp>
        <p:nvSpPr>
          <p:cNvPr id="4" name="Slide Number Placeholder 3"/>
          <p:cNvSpPr>
            <a:spLocks noGrp="1"/>
          </p:cNvSpPr>
          <p:nvPr>
            <p:ph type="sldNum" sz="quarter" idx="5"/>
          </p:nvPr>
        </p:nvSpPr>
        <p:spPr/>
        <p:txBody>
          <a:bodyPr/>
          <a:lstStyle/>
          <a:p>
            <a:fld id="{AB62514A-D87F-4347-A64C-7D22A7C417CF}" type="slidenum">
              <a:rPr lang="de-DE" smtClean="0"/>
              <a:t>8</a:t>
            </a:fld>
            <a:endParaRPr lang="de-DE"/>
          </a:p>
        </p:txBody>
      </p:sp>
    </p:spTree>
    <p:extLst>
      <p:ext uri="{BB962C8B-B14F-4D97-AF65-F5344CB8AC3E}">
        <p14:creationId xmlns:p14="http://schemas.microsoft.com/office/powerpoint/2010/main" val="42515473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5"/>
          </p:nvPr>
        </p:nvSpPr>
        <p:spPr/>
        <p:txBody>
          <a:bodyPr/>
          <a:lstStyle/>
          <a:p>
            <a:fld id="{AB62514A-D87F-4347-A64C-7D22A7C417CF}" type="slidenum">
              <a:rPr lang="de-DE" smtClean="0"/>
              <a:t>9</a:t>
            </a:fld>
            <a:endParaRPr lang="de-DE"/>
          </a:p>
        </p:txBody>
      </p:sp>
    </p:spTree>
    <p:extLst>
      <p:ext uri="{BB962C8B-B14F-4D97-AF65-F5344CB8AC3E}">
        <p14:creationId xmlns:p14="http://schemas.microsoft.com/office/powerpoint/2010/main" val="8633655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5"/>
          </p:nvPr>
        </p:nvSpPr>
        <p:spPr/>
        <p:txBody>
          <a:bodyPr/>
          <a:lstStyle/>
          <a:p>
            <a:fld id="{AB62514A-D87F-4347-A64C-7D22A7C417CF}" type="slidenum">
              <a:rPr lang="de-DE" smtClean="0"/>
              <a:t>10</a:t>
            </a:fld>
            <a:endParaRPr lang="de-DE"/>
          </a:p>
        </p:txBody>
      </p:sp>
    </p:spTree>
    <p:extLst>
      <p:ext uri="{BB962C8B-B14F-4D97-AF65-F5344CB8AC3E}">
        <p14:creationId xmlns:p14="http://schemas.microsoft.com/office/powerpoint/2010/main" val="34371905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D060373-5565-4212-9B8B-3A419FF6620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8234"/>
            <a:ext cx="12192000" cy="6858000"/>
          </a:xfrm>
          <a:prstGeom prst="rect">
            <a:avLst/>
          </a:prstGeom>
        </p:spPr>
      </p:pic>
      <p:sp>
        <p:nvSpPr>
          <p:cNvPr id="2" name="Title 1">
            <a:extLst>
              <a:ext uri="{FF2B5EF4-FFF2-40B4-BE49-F238E27FC236}">
                <a16:creationId xmlns:a16="http://schemas.microsoft.com/office/drawing/2014/main" id="{DA91C95E-1F60-4FFE-951E-955247E1E80C}"/>
              </a:ext>
            </a:extLst>
          </p:cNvPr>
          <p:cNvSpPr>
            <a:spLocks noGrp="1"/>
          </p:cNvSpPr>
          <p:nvPr>
            <p:ph type="ctrTitle"/>
          </p:nvPr>
        </p:nvSpPr>
        <p:spPr>
          <a:xfrm>
            <a:off x="839788" y="1139492"/>
            <a:ext cx="9144000" cy="2387600"/>
          </a:xfrm>
        </p:spPr>
        <p:txBody>
          <a:bodyPr anchor="b">
            <a:normAutofit/>
          </a:bodyPr>
          <a:lstStyle>
            <a:lvl1pPr algn="l">
              <a:defRPr sz="6600" b="1">
                <a:latin typeface="+mj-lt"/>
              </a:defRPr>
            </a:lvl1pPr>
          </a:lstStyle>
          <a:p>
            <a:endParaRPr lang="de-DE" dirty="0"/>
          </a:p>
        </p:txBody>
      </p:sp>
      <p:sp>
        <p:nvSpPr>
          <p:cNvPr id="3" name="Subtitle 2">
            <a:extLst>
              <a:ext uri="{FF2B5EF4-FFF2-40B4-BE49-F238E27FC236}">
                <a16:creationId xmlns:a16="http://schemas.microsoft.com/office/drawing/2014/main" id="{E43D1D47-C51E-4BE4-BC39-63F5EED0BFED}"/>
              </a:ext>
            </a:extLst>
          </p:cNvPr>
          <p:cNvSpPr>
            <a:spLocks noGrp="1"/>
          </p:cNvSpPr>
          <p:nvPr>
            <p:ph type="subTitle" idx="1"/>
          </p:nvPr>
        </p:nvSpPr>
        <p:spPr>
          <a:xfrm>
            <a:off x="839788" y="3527092"/>
            <a:ext cx="9144000" cy="1655762"/>
          </a:xfrm>
        </p:spPr>
        <p:txBody>
          <a:bodyPr>
            <a:normAutofit/>
          </a:bodyPr>
          <a:lstStyle>
            <a:lvl1pPr marL="0" indent="0" algn="l">
              <a:buNone/>
              <a:defRPr sz="48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de-DE" dirty="0"/>
          </a:p>
        </p:txBody>
      </p:sp>
      <p:sp>
        <p:nvSpPr>
          <p:cNvPr id="5" name="Footer Placeholder 4">
            <a:extLst>
              <a:ext uri="{FF2B5EF4-FFF2-40B4-BE49-F238E27FC236}">
                <a16:creationId xmlns:a16="http://schemas.microsoft.com/office/drawing/2014/main" id="{FAC8A9A6-7606-463C-A46F-29027323BCF9}"/>
              </a:ext>
            </a:extLst>
          </p:cNvPr>
          <p:cNvSpPr>
            <a:spLocks noGrp="1"/>
          </p:cNvSpPr>
          <p:nvPr>
            <p:ph type="ftr" sz="quarter" idx="11"/>
          </p:nvPr>
        </p:nvSpPr>
        <p:spPr/>
        <p:txBody>
          <a:bodyPr/>
          <a:lstStyle/>
          <a:p>
            <a:endParaRPr lang="de-DE" dirty="0"/>
          </a:p>
        </p:txBody>
      </p:sp>
      <p:sp>
        <p:nvSpPr>
          <p:cNvPr id="9" name="AMC_Footer">
            <a:extLst>
              <a:ext uri="{FF2B5EF4-FFF2-40B4-BE49-F238E27FC236}">
                <a16:creationId xmlns:a16="http://schemas.microsoft.com/office/drawing/2014/main" id="{1CF029F6-4DD9-4EA3-9B74-4EA2C6E36FE7}"/>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Tree>
    <p:extLst>
      <p:ext uri="{BB962C8B-B14F-4D97-AF65-F5344CB8AC3E}">
        <p14:creationId xmlns:p14="http://schemas.microsoft.com/office/powerpoint/2010/main" val="1760923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orang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1B95D-8159-4519-A970-06EB74C8E15D}"/>
              </a:ext>
            </a:extLst>
          </p:cNvPr>
          <p:cNvSpPr>
            <a:spLocks noGrp="1"/>
          </p:cNvSpPr>
          <p:nvPr>
            <p:ph type="title"/>
          </p:nvPr>
        </p:nvSpPr>
        <p:spPr>
          <a:xfrm>
            <a:off x="839788" y="410368"/>
            <a:ext cx="10515600" cy="1325563"/>
          </a:xfrm>
        </p:spPr>
        <p:txBody>
          <a:bodyPr/>
          <a:lstStyle>
            <a:lvl1pPr>
              <a:defRPr>
                <a:latin typeface="+mj-lt"/>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0905D2B2-1A1F-40B0-83B5-0780B4AEFEDD}"/>
              </a:ext>
            </a:extLst>
          </p:cNvPr>
          <p:cNvSpPr>
            <a:spLocks noGrp="1"/>
          </p:cNvSpPr>
          <p:nvPr>
            <p:ph sz="half" idx="1"/>
          </p:nvPr>
        </p:nvSpPr>
        <p:spPr>
          <a:xfrm>
            <a:off x="838200" y="1825625"/>
            <a:ext cx="5181600" cy="4351338"/>
          </a:xfrm>
          <a:solidFill>
            <a:schemeClr val="accent4"/>
          </a:solidFill>
        </p:spPr>
        <p:txBody>
          <a:bodyPr>
            <a:normAutofit/>
          </a:bodyPr>
          <a:lstStyle>
            <a:lvl1pPr>
              <a:defRPr sz="2000">
                <a:latin typeface="+mn-lt"/>
              </a:defRPr>
            </a:lvl1pPr>
            <a:lvl2pPr>
              <a:defRPr sz="1800">
                <a:latin typeface="Graphik" panose="020B0503030202060203" pitchFamily="34" charset="0"/>
              </a:defRPr>
            </a:lvl2pPr>
            <a:lvl3pPr>
              <a:defRPr sz="1600">
                <a:latin typeface="Graphik" panose="020B0503030202060203" pitchFamily="34" charset="0"/>
              </a:defRPr>
            </a:lvl3pPr>
            <a:lvl4pPr>
              <a:defRPr sz="1400">
                <a:latin typeface="Graphik" panose="020B0503030202060203" pitchFamily="34" charset="0"/>
              </a:defRPr>
            </a:lvl4pPr>
            <a:lvl5pPr>
              <a:defRPr sz="1400">
                <a:latin typeface="Graphik" panose="020B050303020206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4" name="Content Placeholder 3">
            <a:extLst>
              <a:ext uri="{FF2B5EF4-FFF2-40B4-BE49-F238E27FC236}">
                <a16:creationId xmlns:a16="http://schemas.microsoft.com/office/drawing/2014/main" id="{5A8641BC-BE72-4905-B3F3-4C0EDA09C569}"/>
              </a:ext>
            </a:extLst>
          </p:cNvPr>
          <p:cNvSpPr>
            <a:spLocks noGrp="1"/>
          </p:cNvSpPr>
          <p:nvPr>
            <p:ph sz="half" idx="2"/>
          </p:nvPr>
        </p:nvSpPr>
        <p:spPr>
          <a:xfrm>
            <a:off x="6172200" y="1825625"/>
            <a:ext cx="5181600" cy="4351338"/>
          </a:xfrm>
          <a:solidFill>
            <a:schemeClr val="accent4"/>
          </a:solidFill>
        </p:spPr>
        <p:txBody>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6" name="Footer Placeholder 5">
            <a:extLst>
              <a:ext uri="{FF2B5EF4-FFF2-40B4-BE49-F238E27FC236}">
                <a16:creationId xmlns:a16="http://schemas.microsoft.com/office/drawing/2014/main" id="{D7F39782-CF5B-4277-94CB-E7FD3AE04820}"/>
              </a:ext>
            </a:extLst>
          </p:cNvPr>
          <p:cNvSpPr>
            <a:spLocks noGrp="1"/>
          </p:cNvSpPr>
          <p:nvPr>
            <p:ph type="ftr" sz="quarter" idx="11"/>
          </p:nvPr>
        </p:nvSpPr>
        <p:spPr/>
        <p:txBody>
          <a:bodyPr/>
          <a:lstStyle/>
          <a:p>
            <a:endParaRPr lang="de-DE"/>
          </a:p>
        </p:txBody>
      </p:sp>
      <p:sp>
        <p:nvSpPr>
          <p:cNvPr id="7" name="Slide Number Placeholder 6">
            <a:extLst>
              <a:ext uri="{FF2B5EF4-FFF2-40B4-BE49-F238E27FC236}">
                <a16:creationId xmlns:a16="http://schemas.microsoft.com/office/drawing/2014/main" id="{1F663053-698E-4BFD-8F24-C656168770F1}"/>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20377682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content pic.weis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1B95D-8159-4519-A970-06EB74C8E15D}"/>
              </a:ext>
            </a:extLst>
          </p:cNvPr>
          <p:cNvSpPr>
            <a:spLocks noGrp="1"/>
          </p:cNvSpPr>
          <p:nvPr>
            <p:ph type="title"/>
          </p:nvPr>
        </p:nvSpPr>
        <p:spPr>
          <a:xfrm>
            <a:off x="839788" y="410368"/>
            <a:ext cx="10515600" cy="1325563"/>
          </a:xfrm>
        </p:spPr>
        <p:txBody>
          <a:bodyPr/>
          <a:lstStyle>
            <a:lvl1pPr>
              <a:defRPr>
                <a:latin typeface="+mj-lt"/>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0905D2B2-1A1F-40B0-83B5-0780B4AEFEDD}"/>
              </a:ext>
            </a:extLst>
          </p:cNvPr>
          <p:cNvSpPr>
            <a:spLocks noGrp="1"/>
          </p:cNvSpPr>
          <p:nvPr>
            <p:ph sz="half" idx="1"/>
          </p:nvPr>
        </p:nvSpPr>
        <p:spPr>
          <a:xfrm>
            <a:off x="838200" y="1825625"/>
            <a:ext cx="5181600" cy="4351338"/>
          </a:xfrm>
          <a:solidFill>
            <a:schemeClr val="bg1"/>
          </a:solidFill>
        </p:spPr>
        <p:txBody>
          <a:bodyPr>
            <a:normAutofit/>
          </a:bodyPr>
          <a:lstStyle>
            <a:lvl1pPr>
              <a:defRPr sz="2000">
                <a:latin typeface="+mn-lt"/>
              </a:defRPr>
            </a:lvl1pPr>
            <a:lvl2pPr>
              <a:defRPr sz="1800">
                <a:latin typeface="Graphik" panose="020B0503030202060203" pitchFamily="34" charset="0"/>
              </a:defRPr>
            </a:lvl2pPr>
            <a:lvl3pPr>
              <a:defRPr sz="1600">
                <a:latin typeface="Graphik" panose="020B0503030202060203" pitchFamily="34" charset="0"/>
              </a:defRPr>
            </a:lvl3pPr>
            <a:lvl4pPr>
              <a:defRPr sz="1400">
                <a:latin typeface="Graphik" panose="020B0503030202060203" pitchFamily="34" charset="0"/>
              </a:defRPr>
            </a:lvl4pPr>
            <a:lvl5pPr>
              <a:defRPr sz="1400">
                <a:latin typeface="Graphik" panose="020B050303020206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6" name="Footer Placeholder 5">
            <a:extLst>
              <a:ext uri="{FF2B5EF4-FFF2-40B4-BE49-F238E27FC236}">
                <a16:creationId xmlns:a16="http://schemas.microsoft.com/office/drawing/2014/main" id="{D7F39782-CF5B-4277-94CB-E7FD3AE04820}"/>
              </a:ext>
            </a:extLst>
          </p:cNvPr>
          <p:cNvSpPr>
            <a:spLocks noGrp="1"/>
          </p:cNvSpPr>
          <p:nvPr>
            <p:ph type="ftr" sz="quarter" idx="11"/>
          </p:nvPr>
        </p:nvSpPr>
        <p:spPr/>
        <p:txBody>
          <a:bodyPr/>
          <a:lstStyle/>
          <a:p>
            <a:endParaRPr lang="de-DE"/>
          </a:p>
        </p:txBody>
      </p:sp>
      <p:sp>
        <p:nvSpPr>
          <p:cNvPr id="7" name="Slide Number Placeholder 6">
            <a:extLst>
              <a:ext uri="{FF2B5EF4-FFF2-40B4-BE49-F238E27FC236}">
                <a16:creationId xmlns:a16="http://schemas.microsoft.com/office/drawing/2014/main" id="{1F663053-698E-4BFD-8F24-C656168770F1}"/>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6787505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content pic.orange">
    <p:bg>
      <p:bgPr>
        <a:solidFill>
          <a:srgbClr val="FFC0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1B95D-8159-4519-A970-06EB74C8E15D}"/>
              </a:ext>
            </a:extLst>
          </p:cNvPr>
          <p:cNvSpPr>
            <a:spLocks noGrp="1"/>
          </p:cNvSpPr>
          <p:nvPr>
            <p:ph type="title"/>
          </p:nvPr>
        </p:nvSpPr>
        <p:spPr>
          <a:xfrm>
            <a:off x="839788" y="410368"/>
            <a:ext cx="10515600" cy="1325563"/>
          </a:xfrm>
        </p:spPr>
        <p:txBody>
          <a:bodyPr/>
          <a:lstStyle>
            <a:lvl1pPr>
              <a:defRPr>
                <a:latin typeface="+mj-lt"/>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0905D2B2-1A1F-40B0-83B5-0780B4AEFEDD}"/>
              </a:ext>
            </a:extLst>
          </p:cNvPr>
          <p:cNvSpPr>
            <a:spLocks noGrp="1"/>
          </p:cNvSpPr>
          <p:nvPr>
            <p:ph sz="half" idx="1"/>
          </p:nvPr>
        </p:nvSpPr>
        <p:spPr>
          <a:xfrm>
            <a:off x="838200" y="1825625"/>
            <a:ext cx="5181600" cy="4351338"/>
          </a:xfrm>
          <a:solidFill>
            <a:srgbClr val="FFC000"/>
          </a:solidFill>
        </p:spPr>
        <p:txBody>
          <a:bodyPr>
            <a:normAutofit/>
          </a:bodyPr>
          <a:lstStyle>
            <a:lvl1pPr>
              <a:defRPr sz="2000">
                <a:latin typeface="+mn-lt"/>
              </a:defRPr>
            </a:lvl1pPr>
            <a:lvl2pPr>
              <a:defRPr sz="1800">
                <a:latin typeface="Graphik" panose="020B0503030202060203" pitchFamily="34" charset="0"/>
              </a:defRPr>
            </a:lvl2pPr>
            <a:lvl3pPr>
              <a:defRPr sz="1600">
                <a:latin typeface="Graphik" panose="020B0503030202060203" pitchFamily="34" charset="0"/>
              </a:defRPr>
            </a:lvl3pPr>
            <a:lvl4pPr>
              <a:defRPr sz="1400">
                <a:latin typeface="Graphik" panose="020B0503030202060203" pitchFamily="34" charset="0"/>
              </a:defRPr>
            </a:lvl4pPr>
            <a:lvl5pPr>
              <a:defRPr sz="1400">
                <a:latin typeface="Graphik" panose="020B050303020206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6" name="Footer Placeholder 5">
            <a:extLst>
              <a:ext uri="{FF2B5EF4-FFF2-40B4-BE49-F238E27FC236}">
                <a16:creationId xmlns:a16="http://schemas.microsoft.com/office/drawing/2014/main" id="{D7F39782-CF5B-4277-94CB-E7FD3AE04820}"/>
              </a:ext>
            </a:extLst>
          </p:cNvPr>
          <p:cNvSpPr>
            <a:spLocks noGrp="1"/>
          </p:cNvSpPr>
          <p:nvPr>
            <p:ph type="ftr" sz="quarter" idx="11"/>
          </p:nvPr>
        </p:nvSpPr>
        <p:spPr/>
        <p:txBody>
          <a:bodyPr/>
          <a:lstStyle/>
          <a:p>
            <a:endParaRPr lang="de-DE"/>
          </a:p>
        </p:txBody>
      </p:sp>
      <p:sp>
        <p:nvSpPr>
          <p:cNvPr id="7" name="Slide Number Placeholder 6">
            <a:extLst>
              <a:ext uri="{FF2B5EF4-FFF2-40B4-BE49-F238E27FC236}">
                <a16:creationId xmlns:a16="http://schemas.microsoft.com/office/drawing/2014/main" id="{1F663053-698E-4BFD-8F24-C656168770F1}"/>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33268638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content pic.orangeweiss">
    <p:bg>
      <p:bgPr>
        <a:solidFill>
          <a:srgbClr val="FFC000"/>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F9552FD-4401-413B-B41B-6A3EB9ED4059}"/>
              </a:ext>
            </a:extLst>
          </p:cNvPr>
          <p:cNvSpPr/>
          <p:nvPr userDrawn="1"/>
        </p:nvSpPr>
        <p:spPr>
          <a:xfrm>
            <a:off x="617220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le 1">
            <a:extLst>
              <a:ext uri="{FF2B5EF4-FFF2-40B4-BE49-F238E27FC236}">
                <a16:creationId xmlns:a16="http://schemas.microsoft.com/office/drawing/2014/main" id="{5671B95D-8159-4519-A970-06EB74C8E15D}"/>
              </a:ext>
            </a:extLst>
          </p:cNvPr>
          <p:cNvSpPr>
            <a:spLocks noGrp="1"/>
          </p:cNvSpPr>
          <p:nvPr>
            <p:ph type="title"/>
          </p:nvPr>
        </p:nvSpPr>
        <p:spPr>
          <a:xfrm>
            <a:off x="839788" y="410368"/>
            <a:ext cx="5332412" cy="1325563"/>
          </a:xfrm>
        </p:spPr>
        <p:txBody>
          <a:bodyPr/>
          <a:lstStyle>
            <a:lvl1pPr>
              <a:defRPr>
                <a:latin typeface="+mj-lt"/>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0905D2B2-1A1F-40B0-83B5-0780B4AEFEDD}"/>
              </a:ext>
            </a:extLst>
          </p:cNvPr>
          <p:cNvSpPr>
            <a:spLocks noGrp="1"/>
          </p:cNvSpPr>
          <p:nvPr>
            <p:ph sz="half" idx="1"/>
          </p:nvPr>
        </p:nvSpPr>
        <p:spPr>
          <a:xfrm>
            <a:off x="838200" y="1825625"/>
            <a:ext cx="5181600" cy="4351338"/>
          </a:xfrm>
          <a:solidFill>
            <a:srgbClr val="FFC000"/>
          </a:solidFill>
        </p:spPr>
        <p:txBody>
          <a:bodyPr>
            <a:normAutofit/>
          </a:bodyPr>
          <a:lstStyle>
            <a:lvl1pPr>
              <a:defRPr sz="2000">
                <a:latin typeface="+mn-lt"/>
              </a:defRPr>
            </a:lvl1pPr>
            <a:lvl2pPr>
              <a:defRPr sz="1800">
                <a:latin typeface="Graphik" panose="020B0503030202060203" pitchFamily="34" charset="0"/>
              </a:defRPr>
            </a:lvl2pPr>
            <a:lvl3pPr>
              <a:defRPr sz="1600">
                <a:latin typeface="Graphik" panose="020B0503030202060203" pitchFamily="34" charset="0"/>
              </a:defRPr>
            </a:lvl3pPr>
            <a:lvl4pPr>
              <a:defRPr sz="1400">
                <a:latin typeface="Graphik" panose="020B0503030202060203" pitchFamily="34" charset="0"/>
              </a:defRPr>
            </a:lvl4pPr>
            <a:lvl5pPr>
              <a:defRPr sz="1400">
                <a:latin typeface="Graphik" panose="020B050303020206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6" name="Footer Placeholder 5">
            <a:extLst>
              <a:ext uri="{FF2B5EF4-FFF2-40B4-BE49-F238E27FC236}">
                <a16:creationId xmlns:a16="http://schemas.microsoft.com/office/drawing/2014/main" id="{D7F39782-CF5B-4277-94CB-E7FD3AE04820}"/>
              </a:ext>
            </a:extLst>
          </p:cNvPr>
          <p:cNvSpPr>
            <a:spLocks noGrp="1"/>
          </p:cNvSpPr>
          <p:nvPr>
            <p:ph type="ftr" sz="quarter" idx="11"/>
          </p:nvPr>
        </p:nvSpPr>
        <p:spPr/>
        <p:txBody>
          <a:bodyPr/>
          <a:lstStyle/>
          <a:p>
            <a:endParaRPr lang="de-DE"/>
          </a:p>
        </p:txBody>
      </p:sp>
      <p:sp>
        <p:nvSpPr>
          <p:cNvPr id="7" name="Slide Number Placeholder 6">
            <a:extLst>
              <a:ext uri="{FF2B5EF4-FFF2-40B4-BE49-F238E27FC236}">
                <a16:creationId xmlns:a16="http://schemas.microsoft.com/office/drawing/2014/main" id="{1F663053-698E-4BFD-8F24-C656168770F1}"/>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5491537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bu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2" name="Title 1">
            <a:extLst>
              <a:ext uri="{FF2B5EF4-FFF2-40B4-BE49-F238E27FC236}">
                <a16:creationId xmlns:a16="http://schemas.microsoft.com/office/drawing/2014/main" id="{0ACE6ACA-6389-4F9F-A2D1-F2EDCECFBA34}"/>
              </a:ext>
            </a:extLst>
          </p:cNvPr>
          <p:cNvSpPr>
            <a:spLocks noGrp="1"/>
          </p:cNvSpPr>
          <p:nvPr>
            <p:ph type="title"/>
          </p:nvPr>
        </p:nvSpPr>
        <p:spPr/>
        <p:txBody>
          <a:bodyPr/>
          <a:lstStyle>
            <a:lvl1pPr>
              <a:defRPr>
                <a:latin typeface="+mj-lt"/>
              </a:defRPr>
            </a:lvl1pPr>
          </a:lstStyle>
          <a:p>
            <a:r>
              <a:rPr lang="en-US" dirty="0"/>
              <a:t>Click to edit Master title style</a:t>
            </a:r>
            <a:endParaRPr lang="de-DE" dirty="0"/>
          </a:p>
        </p:txBody>
      </p:sp>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Content Placeholder 2">
            <a:extLst>
              <a:ext uri="{FF2B5EF4-FFF2-40B4-BE49-F238E27FC236}">
                <a16:creationId xmlns:a16="http://schemas.microsoft.com/office/drawing/2014/main" id="{E6F7C016-5434-4FF4-8E65-96FEB3DB6C04}"/>
              </a:ext>
            </a:extLst>
          </p:cNvPr>
          <p:cNvSpPr>
            <a:spLocks noGrp="1"/>
          </p:cNvSpPr>
          <p:nvPr>
            <p:ph idx="1"/>
          </p:nvPr>
        </p:nvSpPr>
        <p:spPr>
          <a:xfrm>
            <a:off x="838200" y="1823300"/>
            <a:ext cx="10515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124934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ernzie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187D12-8256-42E4-9F2A-419D2A014255}"/>
              </a:ext>
            </a:extLst>
          </p:cNvPr>
          <p:cNvSpPr/>
          <p:nvPr userDrawn="1"/>
        </p:nvSpPr>
        <p:spPr>
          <a:xfrm>
            <a:off x="0" y="3703156"/>
            <a:ext cx="12192000" cy="315484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6" name="Content Placeholder 2">
            <a:extLst>
              <a:ext uri="{FF2B5EF4-FFF2-40B4-BE49-F238E27FC236}">
                <a16:creationId xmlns:a16="http://schemas.microsoft.com/office/drawing/2014/main" id="{81B97BC5-1265-45E2-8B4E-8064D4892101}"/>
              </a:ext>
            </a:extLst>
          </p:cNvPr>
          <p:cNvSpPr>
            <a:spLocks noGrp="1"/>
          </p:cNvSpPr>
          <p:nvPr>
            <p:ph idx="1" hasCustomPrompt="1"/>
          </p:nvPr>
        </p:nvSpPr>
        <p:spPr>
          <a:xfrm>
            <a:off x="838200" y="1823300"/>
            <a:ext cx="10515600" cy="4351338"/>
          </a:xfrm>
        </p:spPr>
        <p:txBody>
          <a:bodyPr/>
          <a:lstStyle>
            <a:lvl1pPr marL="0" indent="0">
              <a:buFontTx/>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de-DE" noProof="0"/>
              <a:t>Vermittlung folgender Aspekte:</a:t>
            </a:r>
          </a:p>
          <a:p>
            <a:pPr lvl="1"/>
            <a:r>
              <a:rPr lang="de-DE" noProof="0"/>
              <a:t>Second level</a:t>
            </a:r>
          </a:p>
          <a:p>
            <a:pPr lvl="2"/>
            <a:r>
              <a:rPr lang="de-DE" noProof="0"/>
              <a:t>Third level</a:t>
            </a:r>
          </a:p>
          <a:p>
            <a:pPr lvl="3"/>
            <a:r>
              <a:rPr lang="de-DE" noProof="0"/>
              <a:t>Fourth level</a:t>
            </a:r>
          </a:p>
          <a:p>
            <a:pPr lvl="4"/>
            <a:r>
              <a:rPr lang="de-DE" noProof="0"/>
              <a:t>Fifth level</a:t>
            </a:r>
          </a:p>
        </p:txBody>
      </p:sp>
      <p:sp>
        <p:nvSpPr>
          <p:cNvPr id="17" name="Content Placeholder 2">
            <a:extLst>
              <a:ext uri="{FF2B5EF4-FFF2-40B4-BE49-F238E27FC236}">
                <a16:creationId xmlns:a16="http://schemas.microsoft.com/office/drawing/2014/main" id="{98FA0E93-016D-4C94-8139-9CE4AB26BAAF}"/>
              </a:ext>
            </a:extLst>
          </p:cNvPr>
          <p:cNvSpPr>
            <a:spLocks noGrp="1"/>
          </p:cNvSpPr>
          <p:nvPr>
            <p:ph idx="17" hasCustomPrompt="1"/>
          </p:nvPr>
        </p:nvSpPr>
        <p:spPr>
          <a:xfrm>
            <a:off x="839788" y="3703156"/>
            <a:ext cx="10515600" cy="3154844"/>
          </a:xfrm>
          <a:solidFill>
            <a:srgbClr val="FFC000"/>
          </a:solidFill>
        </p:spPr>
        <p:txBody>
          <a:bodyPr/>
          <a:lstStyle>
            <a:lvl1pPr marL="0" indent="0">
              <a:lnSpc>
                <a:spcPct val="100000"/>
              </a:lnSpc>
              <a:spcBef>
                <a:spcPts val="1200"/>
              </a:spcBef>
              <a:buNone/>
              <a:defRPr sz="200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de-DE" noProof="0"/>
              <a:t>Voraussetzungen:</a:t>
            </a:r>
          </a:p>
          <a:p>
            <a:pPr lvl="0"/>
            <a:r>
              <a:rPr lang="de-DE" noProof="0"/>
              <a:t>Empfohlen für:                                                                       Vorbereitung:</a:t>
            </a:r>
          </a:p>
        </p:txBody>
      </p:sp>
      <p:sp>
        <p:nvSpPr>
          <p:cNvPr id="15" name="Footer Placeholder 5">
            <a:extLst>
              <a:ext uri="{FF2B5EF4-FFF2-40B4-BE49-F238E27FC236}">
                <a16:creationId xmlns:a16="http://schemas.microsoft.com/office/drawing/2014/main" id="{600CC83E-1BD1-7A41-86C3-2C01ADA2D2DC}"/>
              </a:ext>
            </a:extLst>
          </p:cNvPr>
          <p:cNvSpPr>
            <a:spLocks noGrp="1"/>
          </p:cNvSpPr>
          <p:nvPr>
            <p:ph type="ftr" sz="quarter" idx="11"/>
          </p:nvPr>
        </p:nvSpPr>
        <p:spPr>
          <a:xfrm>
            <a:off x="7391584" y="6537399"/>
            <a:ext cx="4141956" cy="161962"/>
          </a:xfrm>
        </p:spPr>
        <p:txBody>
          <a:bodyPr/>
          <a:lstStyle>
            <a:lvl1pPr>
              <a:defRPr>
                <a:latin typeface="Graphik" panose="020B0503030202060203" pitchFamily="34" charset="77"/>
              </a:defRPr>
            </a:lvl1pPr>
          </a:lstStyle>
          <a:p>
            <a:endParaRPr lang="en-US" dirty="0"/>
          </a:p>
        </p:txBody>
      </p:sp>
      <p:pic>
        <p:nvPicPr>
          <p:cNvPr id="4" name="Picture Placeholder 15">
            <a:extLst>
              <a:ext uri="{FF2B5EF4-FFF2-40B4-BE49-F238E27FC236}">
                <a16:creationId xmlns:a16="http://schemas.microsoft.com/office/drawing/2014/main" id="{23F8211E-C7E0-4037-A163-E10A13506E0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1449388"/>
          </a:xfrm>
          <a:prstGeom prst="rect">
            <a:avLst/>
          </a:prstGeom>
        </p:spPr>
      </p:pic>
      <p:sp>
        <p:nvSpPr>
          <p:cNvPr id="18" name="Text Placeholder 2">
            <a:extLst>
              <a:ext uri="{FF2B5EF4-FFF2-40B4-BE49-F238E27FC236}">
                <a16:creationId xmlns:a16="http://schemas.microsoft.com/office/drawing/2014/main" id="{491BF72F-5E14-4759-A458-7654D8BCF299}"/>
              </a:ext>
            </a:extLst>
          </p:cNvPr>
          <p:cNvSpPr>
            <a:spLocks noGrp="1"/>
          </p:cNvSpPr>
          <p:nvPr>
            <p:ph type="body" sz="quarter" idx="14"/>
          </p:nvPr>
        </p:nvSpPr>
        <p:spPr>
          <a:xfrm>
            <a:off x="8072067" y="4198511"/>
            <a:ext cx="2964528" cy="2071687"/>
          </a:xfrm>
        </p:spPr>
        <p:txBody>
          <a:bodyPr>
            <a:noAutofit/>
          </a:bodyPr>
          <a:lstStyle>
            <a:lvl1pPr marL="228600" indent="-228600">
              <a:buFont typeface="Wingdings" panose="05000000000000000000" pitchFamily="2" charset="2"/>
              <a:buChar char="ü"/>
              <a:defRPr sz="1600">
                <a:solidFill>
                  <a:schemeClr val="tx1"/>
                </a:solidFill>
              </a:defRPr>
            </a:lvl1pPr>
            <a:lvl2pPr>
              <a:defRPr sz="1050"/>
            </a:lvl2pPr>
            <a:lvl3pPr>
              <a:defRPr sz="1000"/>
            </a:lvl3pPr>
            <a:lvl4pPr>
              <a:defRPr sz="900"/>
            </a:lvl4pPr>
            <a:lvl5pPr>
              <a:defRPr sz="900"/>
            </a:lvl5pPr>
          </a:lstStyle>
          <a:p>
            <a:pPr lvl="0"/>
            <a:r>
              <a:rPr lang="en-US" dirty="0"/>
              <a:t>Click to edit Master text styles</a:t>
            </a:r>
          </a:p>
        </p:txBody>
      </p:sp>
      <p:sp>
        <p:nvSpPr>
          <p:cNvPr id="20" name="Text Placeholder 2">
            <a:extLst>
              <a:ext uri="{FF2B5EF4-FFF2-40B4-BE49-F238E27FC236}">
                <a16:creationId xmlns:a16="http://schemas.microsoft.com/office/drawing/2014/main" id="{BA591DCE-1E8B-4D79-9355-B288AF887923}"/>
              </a:ext>
            </a:extLst>
          </p:cNvPr>
          <p:cNvSpPr>
            <a:spLocks noGrp="1"/>
          </p:cNvSpPr>
          <p:nvPr>
            <p:ph type="body" sz="quarter" idx="16"/>
          </p:nvPr>
        </p:nvSpPr>
        <p:spPr>
          <a:xfrm>
            <a:off x="2780559" y="4198511"/>
            <a:ext cx="3488962" cy="2071687"/>
          </a:xfrm>
        </p:spPr>
        <p:txBody>
          <a:bodyPr>
            <a:noAutofit/>
          </a:bodyPr>
          <a:lstStyle>
            <a:lvl1pPr marL="228600" indent="-228600">
              <a:buFont typeface="Wingdings" panose="05000000000000000000" pitchFamily="2" charset="2"/>
              <a:buChar char="ü"/>
              <a:defRPr sz="1600">
                <a:solidFill>
                  <a:schemeClr val="tx1"/>
                </a:solidFill>
              </a:defRPr>
            </a:lvl1pPr>
            <a:lvl2pPr>
              <a:defRPr sz="1050"/>
            </a:lvl2pPr>
            <a:lvl3pPr>
              <a:defRPr sz="1000"/>
            </a:lvl3pPr>
            <a:lvl4pPr>
              <a:defRPr sz="900"/>
            </a:lvl4pPr>
            <a:lvl5pPr>
              <a:defRPr sz="900"/>
            </a:lvl5pPr>
          </a:lstStyle>
          <a:p>
            <a:pPr lvl="0"/>
            <a:r>
              <a:rPr lang="en-US" dirty="0"/>
              <a:t>Click to edit Master text styles</a:t>
            </a:r>
          </a:p>
        </p:txBody>
      </p:sp>
      <p:sp>
        <p:nvSpPr>
          <p:cNvPr id="12" name="Title 1">
            <a:extLst>
              <a:ext uri="{FF2B5EF4-FFF2-40B4-BE49-F238E27FC236}">
                <a16:creationId xmlns:a16="http://schemas.microsoft.com/office/drawing/2014/main" id="{1BAC5371-6ACB-42B5-97C7-7612A463BB9F}"/>
              </a:ext>
            </a:extLst>
          </p:cNvPr>
          <p:cNvSpPr txBox="1">
            <a:spLocks/>
          </p:cNvSpPr>
          <p:nvPr userDrawn="1"/>
        </p:nvSpPr>
        <p:spPr>
          <a:xfrm>
            <a:off x="839788" y="40688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noProof="0"/>
              <a:t>Lernziele</a:t>
            </a:r>
          </a:p>
        </p:txBody>
      </p:sp>
      <p:sp>
        <p:nvSpPr>
          <p:cNvPr id="21" name="AMC_Footer">
            <a:extLst>
              <a:ext uri="{FF2B5EF4-FFF2-40B4-BE49-F238E27FC236}">
                <a16:creationId xmlns:a16="http://schemas.microsoft.com/office/drawing/2014/main" id="{CE32ED7B-6CA9-41D0-8CED-BF6E8ADB1EEA}"/>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Tree>
    <p:extLst>
      <p:ext uri="{BB962C8B-B14F-4D97-AF65-F5344CB8AC3E}">
        <p14:creationId xmlns:p14="http://schemas.microsoft.com/office/powerpoint/2010/main" val="33394162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Nutzungsbedingungen">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2AFFC4A1-58EE-4031-B316-7A2D965A52A7}"/>
              </a:ext>
            </a:extLst>
          </p:cNvPr>
          <p:cNvPicPr>
            <a:picLocks noChangeAspect="1"/>
          </p:cNvPicPr>
          <p:nvPr userDrawn="1"/>
        </p:nvPicPr>
        <p:blipFill>
          <a:blip r:embed="rId2">
            <a:alphaModFix amt="46000"/>
          </a:blip>
          <a:stretch>
            <a:fillRect/>
          </a:stretch>
        </p:blipFill>
        <p:spPr>
          <a:xfrm>
            <a:off x="4762" y="-11025"/>
            <a:ext cx="12187239" cy="6858751"/>
          </a:xfrm>
          <a:prstGeom prst="rect">
            <a:avLst/>
          </a:prstGeom>
        </p:spPr>
      </p:pic>
      <p:sp>
        <p:nvSpPr>
          <p:cNvPr id="11" name="Content Placeholder 2">
            <a:extLst>
              <a:ext uri="{FF2B5EF4-FFF2-40B4-BE49-F238E27FC236}">
                <a16:creationId xmlns:a16="http://schemas.microsoft.com/office/drawing/2014/main" id="{8DED377E-E4DD-4946-B104-44D645B86A14}"/>
              </a:ext>
            </a:extLst>
          </p:cNvPr>
          <p:cNvSpPr>
            <a:spLocks noGrp="1"/>
          </p:cNvSpPr>
          <p:nvPr>
            <p:ph idx="1" hasCustomPrompt="1"/>
          </p:nvPr>
        </p:nvSpPr>
        <p:spPr>
          <a:xfrm>
            <a:off x="839788" y="1807398"/>
            <a:ext cx="10685904" cy="4351338"/>
          </a:xfrm>
        </p:spPr>
        <p:txBody>
          <a:bodyPr>
            <a:normAutofit/>
          </a:bodyPr>
          <a:lstStyle>
            <a:lvl1pPr marL="0" indent="0" algn="just">
              <a:lnSpc>
                <a:spcPct val="100000"/>
              </a:lnSpc>
              <a:spcBef>
                <a:spcPts val="600"/>
              </a:spcBef>
              <a:spcAft>
                <a:spcPts val="300"/>
              </a:spcAft>
              <a:buNone/>
              <a:defRPr sz="900">
                <a:latin typeface="+mn-lt"/>
              </a:defRPr>
            </a:lvl1pPr>
            <a:lvl2pPr>
              <a:defRPr>
                <a:latin typeface="+mn-lt"/>
              </a:defRPr>
            </a:lvl2pPr>
            <a:lvl3pPr>
              <a:defRPr>
                <a:latin typeface="+mn-lt"/>
              </a:defRPr>
            </a:lvl3pPr>
            <a:lvl4pPr>
              <a:defRPr>
                <a:latin typeface="+mn-lt"/>
              </a:defRPr>
            </a:lvl4pPr>
            <a:lvl5pPr>
              <a:defRPr>
                <a:latin typeface="+mn-lt"/>
              </a:defRPr>
            </a:lvl5pPr>
          </a:lstStyle>
          <a:p>
            <a:pPr fontAlgn="t"/>
            <a:r>
              <a:rPr lang="en-US" sz="800" dirty="0"/>
              <a:t>D</a:t>
            </a:r>
            <a:r>
              <a:rPr lang="de-DE" sz="800" dirty="0"/>
              <a:t>iese Allgemeinen Geschäftsbedingungen ("AGB") gelten für die Nutzung des Portals „Digitale Lernwerkstatt“ (das „Portal“). Die AGB regeln das Verhältnis zwischen der Accenture Holding GmbH &amp; Co. KG als den Betreibern des Portals ("Accenture") und dem jeweiligen Nutzer ("Nutzer"). "Inhalt(e)" bedeutet Bilder, Videos, Präsentationen und sonstige Schulungsunterlagen, diese stehen unter der Lizenz Creative Commons BY NC ND auf dem Portal zur Verfügung. Accenture kann diese Bedingungen jederzeit und ohne Ankündigung anpassen. Accenture behält sich das Recht vor, den Nutzungsvertrag jederzeit und ohne Angabe von Gründen zu kündigen und die weitere Nutzung der Website zu untersagen, es besteht kein Anspruch zur Nutzung des Portals. Das Massenkopieren der bereitgestellten Inhalte ist untersagt sofern keine ausdrückliche Erlaubnis durch Accenture erteilt wurde. Die Zusammenstellung der Inhalte ist als kollektives Werk entsprechend internationaler Konventionen und Gesetze zum geistigen Eigentum urheberrechtlich geschützt. Alle bereitgestellten Inhalte auf dem Portal werden unter der Lizenz Creative Commons BY NC ND zur Verfügung gestellt. Die Inhalte können kostenlos für nicht kommerzielle Anwendungen in digitaler oder gedruckter Form verwendet werden. Zur Nutzung für kommerzielle Zwecke ist die vorherige Zustimmung von Accenture einzuholen. Der Nutzer ist für die Art und Weise der Verwendung der bereitgestellten Inhalte und der Beachtung der Nutzungsbedingungen verlinkter Plattformen und Webseiten selbst verantwortlich. Der Nutzer stellt Accenture von sämtlichen Ansprüchen frei, die Dritte gegenüber Accenture geltend machen aufgrund einer Verletzung ihrer Rechte durch die Nutzung der über das Portal zur Verfügung stehenden Inhalte. Der Nutzer übernimmt hierbei die Kosten einer notwendigen Rechtsverteidigung von Accenture einschließlich sämtlicher Gerichts- und Anwaltskosten. Dies gilt dann nicht, wenn die Rechtsverletzung nicht durch schuldhaftes Verhalten des Nutzers verursacht wurde. Der Nutzer ist verpflichtet, Accenture für den Fall einer Inanspruchnahme durch Dritte unverzüglich, wahrheitsgemäß und vollständig sämtliche ihm zur Verfügung stehende Informationen mitzuteilen, die für eine Prüfung der Ansprüche und eine Verteidigung erforderlich sind. Darüber hinausgehende Schadensersatzansprüche von Accenture gegenüber dem Nutzer bleiben unberührt. Sämtliche Inhalte, die auf dem Portal bereitgestellt werden, wurden und werden mit äußerster Sorgfalt erstellt und regelmäßig überprüft. Accenture übernimmt jedoch keinerlei Gewähr für die Aktualität, Korrektheit, Vollständigkeit oder Qualität der Inhalte sowie für Links oder Webseiten Dritter. Die Inhalte der Digitalen Lernwerkstatt stellen keine Rechtsberatung dar. Haftungsansprüche gegen Accenture oder mit ihr verbundene Unternehmen, welche sich auf Schäden materieller oder ideeller Art beziehen, die durch die Nutzung oder Nichtnutzung der bereitgestellten Inhalte bzw. durch die Nutzung fehlerhafter und unvollständiger Informationen verursacht wurden, sind, soweit gesetzlich zulässig, ausgeschlossen. Sollten einzelne Bestimmungen dieser Nutzungsbedingungen ganz oder teilweise nicht rechtswirksam sein oder ihre Rechtswirksamkeit später verlieren, wird die Gültigkeit der Nutzungsbedingungen im Übrigen nicht berührt. Auf das Vertragsverhältnis zwischen den Nutzern und Accenture findet das Recht der Bundesrepublik Deutschland Anwendung. Soweit zulässig, wird als Gerichtsstand Frankfurt a.M. vereinbart.</a:t>
            </a:r>
          </a:p>
        </p:txBody>
      </p:sp>
      <p:sp>
        <p:nvSpPr>
          <p:cNvPr id="10" name="Title 1">
            <a:extLst>
              <a:ext uri="{FF2B5EF4-FFF2-40B4-BE49-F238E27FC236}">
                <a16:creationId xmlns:a16="http://schemas.microsoft.com/office/drawing/2014/main" id="{E6A7BD0C-D58D-4504-888E-242BBE77B822}"/>
              </a:ext>
            </a:extLst>
          </p:cNvPr>
          <p:cNvSpPr txBox="1">
            <a:spLocks/>
          </p:cNvSpPr>
          <p:nvPr userDrawn="1"/>
        </p:nvSpPr>
        <p:spPr>
          <a:xfrm>
            <a:off x="839787" y="406881"/>
            <a:ext cx="1068590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err="1"/>
              <a:t>Nutzungsbedingungen</a:t>
            </a:r>
            <a:r>
              <a:rPr lang="en-US" dirty="0"/>
              <a:t> – </a:t>
            </a:r>
            <a:r>
              <a:rPr lang="en-US" dirty="0" err="1"/>
              <a:t>Digitale</a:t>
            </a:r>
            <a:r>
              <a:rPr lang="en-US" dirty="0"/>
              <a:t> </a:t>
            </a:r>
            <a:r>
              <a:rPr lang="en-US" dirty="0" err="1"/>
              <a:t>Lernwerkstatt</a:t>
            </a:r>
            <a:endParaRPr lang="de-DE" dirty="0"/>
          </a:p>
        </p:txBody>
      </p:sp>
      <p:sp>
        <p:nvSpPr>
          <p:cNvPr id="14" name="Footer Placeholder 4">
            <a:extLst>
              <a:ext uri="{FF2B5EF4-FFF2-40B4-BE49-F238E27FC236}">
                <a16:creationId xmlns:a16="http://schemas.microsoft.com/office/drawing/2014/main" id="{16FBDEC2-BA97-4900-ACC3-EADAF00A1D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solidFill>
              </a:defRPr>
            </a:lvl1pPr>
          </a:lstStyle>
          <a:p>
            <a:endParaRPr lang="de-DE" dirty="0"/>
          </a:p>
        </p:txBody>
      </p:sp>
      <p:sp>
        <p:nvSpPr>
          <p:cNvPr id="15" name="Slide Number Placeholder 5">
            <a:extLst>
              <a:ext uri="{FF2B5EF4-FFF2-40B4-BE49-F238E27FC236}">
                <a16:creationId xmlns:a16="http://schemas.microsoft.com/office/drawing/2014/main" id="{7569581B-9B99-430B-8155-5ACDC9DA9E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defRPr>
            </a:lvl1pPr>
          </a:lstStyle>
          <a:p>
            <a:fld id="{F89DD9CB-275F-4CA2-9703-A265EA73BB11}" type="slidenum">
              <a:rPr lang="de-DE" smtClean="0"/>
              <a:pPr/>
              <a:t>‹#›</a:t>
            </a:fld>
            <a:endParaRPr lang="de-DE" dirty="0"/>
          </a:p>
        </p:txBody>
      </p:sp>
    </p:spTree>
    <p:extLst>
      <p:ext uri="{BB962C8B-B14F-4D97-AF65-F5344CB8AC3E}">
        <p14:creationId xmlns:p14="http://schemas.microsoft.com/office/powerpoint/2010/main" val="20298669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azit">
    <p:bg>
      <p:bgPr>
        <a:solidFill>
          <a:schemeClr val="accent4"/>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8F241A5-C16C-46A8-A878-87D1F9C6B4A1}"/>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6000"/>
                    </a14:imgEffect>
                  </a14:imgLayer>
                </a14:imgProps>
              </a:ex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AMC_Footer">
            <a:extLst>
              <a:ext uri="{FF2B5EF4-FFF2-40B4-BE49-F238E27FC236}">
                <a16:creationId xmlns:a16="http://schemas.microsoft.com/office/drawing/2014/main" id="{D3D8450E-0C47-4339-84E5-1C9F29078DA4}"/>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
        <p:nvSpPr>
          <p:cNvPr id="9" name="Title 1">
            <a:extLst>
              <a:ext uri="{FF2B5EF4-FFF2-40B4-BE49-F238E27FC236}">
                <a16:creationId xmlns:a16="http://schemas.microsoft.com/office/drawing/2014/main" id="{B0BC9851-DA10-44AA-8EBC-C5AE88AC3B94}"/>
              </a:ext>
            </a:extLst>
          </p:cNvPr>
          <p:cNvSpPr>
            <a:spLocks noGrp="1"/>
          </p:cNvSpPr>
          <p:nvPr>
            <p:ph type="title"/>
          </p:nvPr>
        </p:nvSpPr>
        <p:spPr>
          <a:xfrm>
            <a:off x="6308650" y="945807"/>
            <a:ext cx="5438660" cy="822112"/>
          </a:xfrm>
        </p:spPr>
        <p:txBody>
          <a:bodyPr/>
          <a:lstStyle>
            <a:lvl1pPr>
              <a:defRPr>
                <a:latin typeface="+mj-lt"/>
              </a:defRPr>
            </a:lvl1pPr>
          </a:lstStyle>
          <a:p>
            <a:r>
              <a:rPr lang="en-US" dirty="0"/>
              <a:t>Click to edit Master title style</a:t>
            </a:r>
            <a:endParaRPr lang="de-DE" dirty="0"/>
          </a:p>
        </p:txBody>
      </p:sp>
      <p:sp>
        <p:nvSpPr>
          <p:cNvPr id="10" name="Content Placeholder 2">
            <a:extLst>
              <a:ext uri="{FF2B5EF4-FFF2-40B4-BE49-F238E27FC236}">
                <a16:creationId xmlns:a16="http://schemas.microsoft.com/office/drawing/2014/main" id="{DB702296-4219-441A-996B-028BD434EDAD}"/>
              </a:ext>
            </a:extLst>
          </p:cNvPr>
          <p:cNvSpPr>
            <a:spLocks noGrp="1"/>
          </p:cNvSpPr>
          <p:nvPr>
            <p:ph idx="1"/>
          </p:nvPr>
        </p:nvSpPr>
        <p:spPr>
          <a:xfrm>
            <a:off x="6308650" y="2005012"/>
            <a:ext cx="5045149"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1464549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ild rechts und Titel">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15C215C-5C50-4A16-B944-C66F2800E57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6000" y="0"/>
            <a:ext cx="6096000" cy="6858000"/>
          </a:xfrm>
          <a:prstGeom prst="rect">
            <a:avLst/>
          </a:prstGeom>
        </p:spPr>
      </p:pic>
      <p:sp>
        <p:nvSpPr>
          <p:cNvPr id="3" name="Footer Placeholder 2">
            <a:extLst>
              <a:ext uri="{FF2B5EF4-FFF2-40B4-BE49-F238E27FC236}">
                <a16:creationId xmlns:a16="http://schemas.microsoft.com/office/drawing/2014/main" id="{A91C248B-A667-482F-9C08-3FFC3D5D6C12}"/>
              </a:ext>
            </a:extLst>
          </p:cNvPr>
          <p:cNvSpPr>
            <a:spLocks noGrp="1"/>
          </p:cNvSpPr>
          <p:nvPr>
            <p:ph type="ftr" sz="quarter" idx="11"/>
          </p:nvPr>
        </p:nvSpPr>
        <p:spPr/>
        <p:txBody>
          <a:bodyPr/>
          <a:lstStyle/>
          <a:p>
            <a:endParaRPr lang="de-DE"/>
          </a:p>
        </p:txBody>
      </p:sp>
      <p:sp>
        <p:nvSpPr>
          <p:cNvPr id="4" name="Slide Number Placeholder 3">
            <a:extLst>
              <a:ext uri="{FF2B5EF4-FFF2-40B4-BE49-F238E27FC236}">
                <a16:creationId xmlns:a16="http://schemas.microsoft.com/office/drawing/2014/main" id="{D5A1C48E-4AE7-485E-B9EC-6086A6600E9A}"/>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7" name="TextBox 6">
            <a:extLst>
              <a:ext uri="{FF2B5EF4-FFF2-40B4-BE49-F238E27FC236}">
                <a16:creationId xmlns:a16="http://schemas.microsoft.com/office/drawing/2014/main" id="{34BFF6D8-1043-4AFC-ADD8-CBAED8BE49C9}"/>
              </a:ext>
            </a:extLst>
          </p:cNvPr>
          <p:cNvSpPr txBox="1"/>
          <p:nvPr userDrawn="1"/>
        </p:nvSpPr>
        <p:spPr>
          <a:xfrm>
            <a:off x="838200" y="638735"/>
            <a:ext cx="5723021" cy="769441"/>
          </a:xfrm>
          <a:prstGeom prst="rect">
            <a:avLst/>
          </a:prstGeom>
          <a:noFill/>
        </p:spPr>
        <p:txBody>
          <a:bodyPr wrap="square" rtlCol="0">
            <a:spAutoFit/>
          </a:bodyPr>
          <a:lstStyle/>
          <a:p>
            <a:r>
              <a:rPr lang="de-DE" sz="4400" dirty="0">
                <a:solidFill>
                  <a:schemeClr val="tx1"/>
                </a:solidFill>
                <a:latin typeface="+mj-lt"/>
              </a:rPr>
              <a:t>Wie sehen Sie das?</a:t>
            </a:r>
          </a:p>
        </p:txBody>
      </p:sp>
    </p:spTree>
    <p:extLst>
      <p:ext uri="{BB962C8B-B14F-4D97-AF65-F5344CB8AC3E}">
        <p14:creationId xmlns:p14="http://schemas.microsoft.com/office/powerpoint/2010/main" val="37685792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1_Bild rechts und Titel">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15C215C-5C50-4A16-B944-C66F2800E57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6000" y="0"/>
            <a:ext cx="6096000" cy="6858000"/>
          </a:xfrm>
          <a:prstGeom prst="rect">
            <a:avLst/>
          </a:prstGeom>
        </p:spPr>
      </p:pic>
      <p:sp>
        <p:nvSpPr>
          <p:cNvPr id="3" name="Footer Placeholder 2">
            <a:extLst>
              <a:ext uri="{FF2B5EF4-FFF2-40B4-BE49-F238E27FC236}">
                <a16:creationId xmlns:a16="http://schemas.microsoft.com/office/drawing/2014/main" id="{A91C248B-A667-482F-9C08-3FFC3D5D6C12}"/>
              </a:ext>
            </a:extLst>
          </p:cNvPr>
          <p:cNvSpPr>
            <a:spLocks noGrp="1"/>
          </p:cNvSpPr>
          <p:nvPr>
            <p:ph type="ftr" sz="quarter" idx="11"/>
          </p:nvPr>
        </p:nvSpPr>
        <p:spPr/>
        <p:txBody>
          <a:bodyPr/>
          <a:lstStyle/>
          <a:p>
            <a:endParaRPr lang="de-DE"/>
          </a:p>
        </p:txBody>
      </p:sp>
      <p:sp>
        <p:nvSpPr>
          <p:cNvPr id="4" name="Slide Number Placeholder 3">
            <a:extLst>
              <a:ext uri="{FF2B5EF4-FFF2-40B4-BE49-F238E27FC236}">
                <a16:creationId xmlns:a16="http://schemas.microsoft.com/office/drawing/2014/main" id="{D5A1C48E-4AE7-485E-B9EC-6086A6600E9A}"/>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7" name="TextBox 6">
            <a:extLst>
              <a:ext uri="{FF2B5EF4-FFF2-40B4-BE49-F238E27FC236}">
                <a16:creationId xmlns:a16="http://schemas.microsoft.com/office/drawing/2014/main" id="{34BFF6D8-1043-4AFC-ADD8-CBAED8BE49C9}"/>
              </a:ext>
            </a:extLst>
          </p:cNvPr>
          <p:cNvSpPr txBox="1"/>
          <p:nvPr userDrawn="1"/>
        </p:nvSpPr>
        <p:spPr>
          <a:xfrm>
            <a:off x="838201" y="638735"/>
            <a:ext cx="5371214" cy="1446550"/>
          </a:xfrm>
          <a:prstGeom prst="rect">
            <a:avLst/>
          </a:prstGeom>
          <a:noFill/>
        </p:spPr>
        <p:txBody>
          <a:bodyPr wrap="square" rtlCol="0">
            <a:spAutoFit/>
          </a:bodyPr>
          <a:lstStyle/>
          <a:p>
            <a:r>
              <a:rPr lang="de-DE" sz="4400" dirty="0">
                <a:solidFill>
                  <a:schemeClr val="tx1"/>
                </a:solidFill>
                <a:latin typeface="+mj-lt"/>
              </a:rPr>
              <a:t>Welche Fragen habt ihr?</a:t>
            </a:r>
          </a:p>
        </p:txBody>
      </p:sp>
    </p:spTree>
    <p:extLst>
      <p:ext uri="{BB962C8B-B14F-4D97-AF65-F5344CB8AC3E}">
        <p14:creationId xmlns:p14="http://schemas.microsoft.com/office/powerpoint/2010/main" val="2088955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orang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9788" y="406881"/>
            <a:ext cx="10515600" cy="1325563"/>
          </a:xfrm>
        </p:spPr>
        <p:txBody>
          <a:bodyPr/>
          <a:lstStyle>
            <a:lvl1pPr>
              <a:defRPr>
                <a:latin typeface="+mj-lt"/>
                <a:cs typeface="Calibri" panose="020F0502020204030204" pitchFamily="34" charset="0"/>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159A34BA-1F3A-4C9E-9AB3-14C3B39CC1F1}"/>
              </a:ext>
            </a:extLst>
          </p:cNvPr>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38020888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bschluss/Trenn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rotWithShape="1">
          <a:blip r:embed="rId2" cstate="screen">
            <a:alphaModFix amt="80000"/>
            <a:extLst>
              <a:ext uri="{28A0092B-C50C-407E-A947-70E740481C1C}">
                <a14:useLocalDpi xmlns:a14="http://schemas.microsoft.com/office/drawing/2010/main"/>
              </a:ext>
            </a:extLst>
          </a:blip>
          <a:srcRect b="-3704"/>
          <a:stretch/>
        </p:blipFill>
        <p:spPr>
          <a:xfrm rot="5400000">
            <a:off x="2441154" y="-2892848"/>
            <a:ext cx="6857999" cy="12643697"/>
          </a:xfrm>
          <a:prstGeom prst="rect">
            <a:avLst/>
          </a:prstGeom>
        </p:spPr>
      </p:pic>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dirty="0"/>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AMC_Footer">
            <a:extLst>
              <a:ext uri="{FF2B5EF4-FFF2-40B4-BE49-F238E27FC236}">
                <a16:creationId xmlns:a16="http://schemas.microsoft.com/office/drawing/2014/main" id="{22C8922A-D4E7-43B7-9254-67ECB555B615}"/>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
        <p:nvSpPr>
          <p:cNvPr id="10" name="Title 1">
            <a:extLst>
              <a:ext uri="{FF2B5EF4-FFF2-40B4-BE49-F238E27FC236}">
                <a16:creationId xmlns:a16="http://schemas.microsoft.com/office/drawing/2014/main" id="{49734978-A2E1-47A5-9C83-B3F899225534}"/>
              </a:ext>
            </a:extLst>
          </p:cNvPr>
          <p:cNvSpPr>
            <a:spLocks noGrp="1"/>
          </p:cNvSpPr>
          <p:nvPr>
            <p:ph type="ctrTitle"/>
          </p:nvPr>
        </p:nvSpPr>
        <p:spPr>
          <a:xfrm>
            <a:off x="992188" y="1291892"/>
            <a:ext cx="9144000" cy="2387600"/>
          </a:xfrm>
        </p:spPr>
        <p:txBody>
          <a:bodyPr anchor="b">
            <a:normAutofit/>
          </a:bodyPr>
          <a:lstStyle>
            <a:lvl1pPr algn="l">
              <a:defRPr sz="6600" b="1">
                <a:latin typeface="+mj-lt"/>
              </a:defRPr>
            </a:lvl1pPr>
          </a:lstStyle>
          <a:p>
            <a:endParaRPr lang="de-DE" dirty="0"/>
          </a:p>
        </p:txBody>
      </p:sp>
      <p:sp>
        <p:nvSpPr>
          <p:cNvPr id="11" name="Subtitle 2">
            <a:extLst>
              <a:ext uri="{FF2B5EF4-FFF2-40B4-BE49-F238E27FC236}">
                <a16:creationId xmlns:a16="http://schemas.microsoft.com/office/drawing/2014/main" id="{9CA79CD4-0B2F-4879-883B-8DE88B839B5D}"/>
              </a:ext>
            </a:extLst>
          </p:cNvPr>
          <p:cNvSpPr>
            <a:spLocks noGrp="1"/>
          </p:cNvSpPr>
          <p:nvPr>
            <p:ph type="subTitle" idx="1"/>
          </p:nvPr>
        </p:nvSpPr>
        <p:spPr>
          <a:xfrm>
            <a:off x="992188" y="3679492"/>
            <a:ext cx="9144000" cy="1655762"/>
          </a:xfrm>
        </p:spPr>
        <p:txBody>
          <a:bodyPr>
            <a:normAutofit/>
          </a:bodyPr>
          <a:lstStyle>
            <a:lvl1pPr marL="0" indent="0" algn="l">
              <a:buNone/>
              <a:defRPr sz="48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de-DE" dirty="0"/>
          </a:p>
        </p:txBody>
      </p:sp>
    </p:spTree>
    <p:extLst>
      <p:ext uri="{BB962C8B-B14F-4D97-AF65-F5344CB8AC3E}">
        <p14:creationId xmlns:p14="http://schemas.microsoft.com/office/powerpoint/2010/main" val="33553477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el">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D060373-5565-4212-9B8B-3A419FF6620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8234"/>
            <a:ext cx="12192000" cy="6858000"/>
          </a:xfrm>
          <a:prstGeom prst="rect">
            <a:avLst/>
          </a:prstGeom>
        </p:spPr>
      </p:pic>
      <p:sp>
        <p:nvSpPr>
          <p:cNvPr id="2" name="Title 1">
            <a:extLst>
              <a:ext uri="{FF2B5EF4-FFF2-40B4-BE49-F238E27FC236}">
                <a16:creationId xmlns:a16="http://schemas.microsoft.com/office/drawing/2014/main" id="{DA91C95E-1F60-4FFE-951E-955247E1E80C}"/>
              </a:ext>
            </a:extLst>
          </p:cNvPr>
          <p:cNvSpPr>
            <a:spLocks noGrp="1"/>
          </p:cNvSpPr>
          <p:nvPr>
            <p:ph type="ctrTitle"/>
          </p:nvPr>
        </p:nvSpPr>
        <p:spPr>
          <a:xfrm>
            <a:off x="839788" y="1139492"/>
            <a:ext cx="9144000" cy="2387600"/>
          </a:xfrm>
        </p:spPr>
        <p:txBody>
          <a:bodyPr anchor="b">
            <a:normAutofit/>
          </a:bodyPr>
          <a:lstStyle>
            <a:lvl1pPr algn="l">
              <a:defRPr sz="6600" b="1">
                <a:latin typeface="+mj-lt"/>
              </a:defRPr>
            </a:lvl1pPr>
          </a:lstStyle>
          <a:p>
            <a:endParaRPr lang="de-DE" dirty="0"/>
          </a:p>
        </p:txBody>
      </p:sp>
      <p:sp>
        <p:nvSpPr>
          <p:cNvPr id="3" name="Subtitle 2">
            <a:extLst>
              <a:ext uri="{FF2B5EF4-FFF2-40B4-BE49-F238E27FC236}">
                <a16:creationId xmlns:a16="http://schemas.microsoft.com/office/drawing/2014/main" id="{E43D1D47-C51E-4BE4-BC39-63F5EED0BFED}"/>
              </a:ext>
            </a:extLst>
          </p:cNvPr>
          <p:cNvSpPr>
            <a:spLocks noGrp="1"/>
          </p:cNvSpPr>
          <p:nvPr>
            <p:ph type="subTitle" idx="1"/>
          </p:nvPr>
        </p:nvSpPr>
        <p:spPr>
          <a:xfrm>
            <a:off x="839788" y="3527092"/>
            <a:ext cx="9144000" cy="1655762"/>
          </a:xfrm>
        </p:spPr>
        <p:txBody>
          <a:bodyPr>
            <a:normAutofit/>
          </a:bodyPr>
          <a:lstStyle>
            <a:lvl1pPr marL="0" indent="0" algn="l">
              <a:buNone/>
              <a:defRPr sz="48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de-DE" dirty="0"/>
          </a:p>
        </p:txBody>
      </p:sp>
      <p:sp>
        <p:nvSpPr>
          <p:cNvPr id="5" name="Footer Placeholder 4">
            <a:extLst>
              <a:ext uri="{FF2B5EF4-FFF2-40B4-BE49-F238E27FC236}">
                <a16:creationId xmlns:a16="http://schemas.microsoft.com/office/drawing/2014/main" id="{FAC8A9A6-7606-463C-A46F-29027323BCF9}"/>
              </a:ext>
            </a:extLst>
          </p:cNvPr>
          <p:cNvSpPr>
            <a:spLocks noGrp="1"/>
          </p:cNvSpPr>
          <p:nvPr>
            <p:ph type="ftr" sz="quarter" idx="11"/>
          </p:nvPr>
        </p:nvSpPr>
        <p:spPr/>
        <p:txBody>
          <a:bodyPr/>
          <a:lstStyle/>
          <a:p>
            <a:endParaRPr lang="de-DE" dirty="0"/>
          </a:p>
        </p:txBody>
      </p:sp>
      <p:sp>
        <p:nvSpPr>
          <p:cNvPr id="9" name="AMC_Footer">
            <a:extLst>
              <a:ext uri="{FF2B5EF4-FFF2-40B4-BE49-F238E27FC236}">
                <a16:creationId xmlns:a16="http://schemas.microsoft.com/office/drawing/2014/main" id="{1CF029F6-4DD9-4EA3-9B74-4EA2C6E36FE7}"/>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Tree>
    <p:extLst>
      <p:ext uri="{BB962C8B-B14F-4D97-AF65-F5344CB8AC3E}">
        <p14:creationId xmlns:p14="http://schemas.microsoft.com/office/powerpoint/2010/main" val="41526840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orang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9788" y="406881"/>
            <a:ext cx="10515600" cy="1325563"/>
          </a:xfrm>
        </p:spPr>
        <p:txBody>
          <a:bodyPr/>
          <a:lstStyle>
            <a:lvl1pPr>
              <a:defRPr>
                <a:latin typeface="+mj-lt"/>
                <a:cs typeface="Calibri" panose="020F0502020204030204" pitchFamily="34" charset="0"/>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159A34BA-1F3A-4C9E-9AB3-14C3B39CC1F1}"/>
              </a:ext>
            </a:extLst>
          </p:cNvPr>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7194606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orang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9788" y="406881"/>
            <a:ext cx="10515600" cy="1325563"/>
          </a:xfrm>
        </p:spPr>
        <p:txBody>
          <a:bodyPr/>
          <a:lstStyle>
            <a:lvl1pPr>
              <a:defRPr>
                <a:latin typeface="+mj-lt"/>
                <a:cs typeface="Calibri" panose="020F0502020204030204" pitchFamily="34" charset="0"/>
              </a:defRPr>
            </a:lvl1pPr>
          </a:lstStyle>
          <a:p>
            <a:r>
              <a:rPr lang="en-US" dirty="0"/>
              <a:t>Click to edit Master title style</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20980059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weiss">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8200" y="406881"/>
            <a:ext cx="10515600" cy="1325563"/>
          </a:xfrm>
        </p:spPr>
        <p:txBody>
          <a:bodyPr/>
          <a:lstStyle>
            <a:lvl1pPr>
              <a:defRPr>
                <a:latin typeface="+mj-lt"/>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159A34BA-1F3A-4C9E-9AB3-14C3B39CC1F1}"/>
              </a:ext>
            </a:extLst>
          </p:cNvPr>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7316804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weiss">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8200" y="406881"/>
            <a:ext cx="10515600" cy="1325563"/>
          </a:xfrm>
        </p:spPr>
        <p:txBody>
          <a:bodyPr/>
          <a:lstStyle>
            <a:lvl1pPr>
              <a:defRPr>
                <a:latin typeface="+mj-lt"/>
              </a:defRPr>
            </a:lvl1pPr>
          </a:lstStyle>
          <a:p>
            <a:r>
              <a:rPr lang="en-US" dirty="0"/>
              <a:t>Click to edit Master title style</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17462841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lamp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8200" y="406881"/>
            <a:ext cx="10515600" cy="1325563"/>
          </a:xfrm>
        </p:spPr>
        <p:txBody>
          <a:bodyPr/>
          <a:lstStyle>
            <a:lvl1pPr>
              <a:defRPr>
                <a:latin typeface="+mj-lt"/>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159A34BA-1F3A-4C9E-9AB3-14C3B39CC1F1}"/>
              </a:ext>
            </a:extLst>
          </p:cNvPr>
          <p:cNvSpPr>
            <a:spLocks noGrp="1"/>
          </p:cNvSpPr>
          <p:nvPr>
            <p:ph idx="1"/>
          </p:nvPr>
        </p:nvSpPr>
        <p:spPr/>
        <p:txBody>
          <a:bodyPr>
            <a:normAutofit/>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pic>
        <p:nvPicPr>
          <p:cNvPr id="7" name="Content Placeholder 3">
            <a:extLst>
              <a:ext uri="{FF2B5EF4-FFF2-40B4-BE49-F238E27FC236}">
                <a16:creationId xmlns:a16="http://schemas.microsoft.com/office/drawing/2014/main" id="{C936FF59-91C5-4476-88BE-0937B3EBD974}"/>
              </a:ext>
            </a:extLst>
          </p:cNvPr>
          <p:cNvPicPr>
            <a:picLocks noChangeAspect="1"/>
          </p:cNvPicPr>
          <p:nvPr userDrawn="1"/>
        </p:nvPicPr>
        <p:blipFill rotWithShape="1">
          <a:blip r:embed="rId2" cstate="screen">
            <a:alphaModFix amt="69000"/>
            <a:extLst>
              <a:ext uri="{28A0092B-C50C-407E-A947-70E740481C1C}">
                <a14:useLocalDpi xmlns:a14="http://schemas.microsoft.com/office/drawing/2010/main"/>
              </a:ext>
            </a:extLst>
          </a:blip>
          <a:srcRect/>
          <a:stretch/>
        </p:blipFill>
        <p:spPr>
          <a:xfrm>
            <a:off x="7946720" y="533400"/>
            <a:ext cx="4899640" cy="5791200"/>
          </a:xfrm>
          <a:prstGeom prst="rect">
            <a:avLst/>
          </a:prstGeom>
        </p:spPr>
      </p:pic>
    </p:spTree>
    <p:extLst>
      <p:ext uri="{BB962C8B-B14F-4D97-AF65-F5344CB8AC3E}">
        <p14:creationId xmlns:p14="http://schemas.microsoft.com/office/powerpoint/2010/main" val="39578435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mädche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rotWithShape="1">
          <a:blip r:embed="rId2" cstate="screen">
            <a:alphaModFix amt="45000"/>
            <a:extLst>
              <a:ext uri="{28A0092B-C50C-407E-A947-70E740481C1C}">
                <a14:useLocalDpi xmlns:a14="http://schemas.microsoft.com/office/drawing/2010/main"/>
              </a:ext>
            </a:extLst>
          </a:blip>
          <a:srcRect/>
          <a:stretch/>
        </p:blipFill>
        <p:spPr>
          <a:xfrm>
            <a:off x="1541907" y="1235829"/>
            <a:ext cx="10331116" cy="5958153"/>
          </a:xfrm>
          <a:prstGeom prst="rect">
            <a:avLst/>
          </a:prstGeom>
        </p:spPr>
      </p:pic>
      <p:sp>
        <p:nvSpPr>
          <p:cNvPr id="2" name="Title 1">
            <a:extLst>
              <a:ext uri="{FF2B5EF4-FFF2-40B4-BE49-F238E27FC236}">
                <a16:creationId xmlns:a16="http://schemas.microsoft.com/office/drawing/2014/main" id="{0ACE6ACA-6389-4F9F-A2D1-F2EDCECFBA34}"/>
              </a:ext>
            </a:extLst>
          </p:cNvPr>
          <p:cNvSpPr>
            <a:spLocks noGrp="1"/>
          </p:cNvSpPr>
          <p:nvPr>
            <p:ph type="title"/>
          </p:nvPr>
        </p:nvSpPr>
        <p:spPr>
          <a:xfrm>
            <a:off x="839788" y="407655"/>
            <a:ext cx="10515600" cy="1325563"/>
          </a:xfrm>
        </p:spPr>
        <p:txBody>
          <a:bodyPr/>
          <a:lstStyle>
            <a:lvl1pPr>
              <a:defRPr>
                <a:latin typeface="+mj-lt"/>
              </a:defRPr>
            </a:lvl1pPr>
          </a:lstStyle>
          <a:p>
            <a:r>
              <a:rPr lang="en-US" dirty="0"/>
              <a:t>Click to edit Master title style</a:t>
            </a:r>
            <a:endParaRPr lang="de-DE" dirty="0"/>
          </a:p>
        </p:txBody>
      </p:sp>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Content Placeholder 2">
            <a:extLst>
              <a:ext uri="{FF2B5EF4-FFF2-40B4-BE49-F238E27FC236}">
                <a16:creationId xmlns:a16="http://schemas.microsoft.com/office/drawing/2014/main" id="{E3430721-D2B7-4010-86A0-5E7186DE052B}"/>
              </a:ext>
            </a:extLst>
          </p:cNvPr>
          <p:cNvSpPr>
            <a:spLocks noGrp="1"/>
          </p:cNvSpPr>
          <p:nvPr>
            <p:ph idx="1"/>
          </p:nvPr>
        </p:nvSpPr>
        <p:spPr>
          <a:xfrm>
            <a:off x="838200" y="1823300"/>
            <a:ext cx="10515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2359756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robo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E6ACA-6389-4F9F-A2D1-F2EDCECFBA34}"/>
              </a:ext>
            </a:extLst>
          </p:cNvPr>
          <p:cNvSpPr>
            <a:spLocks noGrp="1"/>
          </p:cNvSpPr>
          <p:nvPr>
            <p:ph type="title"/>
          </p:nvPr>
        </p:nvSpPr>
        <p:spPr/>
        <p:txBody>
          <a:bodyPr/>
          <a:lstStyle>
            <a:lvl1pPr>
              <a:defRPr>
                <a:latin typeface="+mj-lt"/>
              </a:defRPr>
            </a:lvl1pPr>
          </a:lstStyle>
          <a:p>
            <a:r>
              <a:rPr lang="en-US" dirty="0"/>
              <a:t>Click to edit Master title style</a:t>
            </a:r>
            <a:endParaRPr lang="de-DE" dirty="0"/>
          </a:p>
        </p:txBody>
      </p:sp>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dirty="0"/>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a:blip r:embed="rId2" cstate="screen">
            <a:alphaModFix amt="30000"/>
            <a:extLst>
              <a:ext uri="{28A0092B-C50C-407E-A947-70E740481C1C}">
                <a14:useLocalDpi xmlns:a14="http://schemas.microsoft.com/office/drawing/2010/main"/>
              </a:ext>
            </a:extLst>
          </a:blip>
          <a:stretch>
            <a:fillRect/>
          </a:stretch>
        </p:blipFill>
        <p:spPr>
          <a:xfrm>
            <a:off x="5107405" y="2187074"/>
            <a:ext cx="7006390" cy="4670926"/>
          </a:xfrm>
          <a:prstGeom prst="rect">
            <a:avLst/>
          </a:prstGeom>
        </p:spPr>
      </p:pic>
      <p:sp>
        <p:nvSpPr>
          <p:cNvPr id="8" name="Content Placeholder 2">
            <a:extLst>
              <a:ext uri="{FF2B5EF4-FFF2-40B4-BE49-F238E27FC236}">
                <a16:creationId xmlns:a16="http://schemas.microsoft.com/office/drawing/2014/main" id="{36B00A57-F87D-4563-8CDE-4290D0B2A0DB}"/>
              </a:ext>
            </a:extLst>
          </p:cNvPr>
          <p:cNvSpPr>
            <a:spLocks noGrp="1"/>
          </p:cNvSpPr>
          <p:nvPr>
            <p:ph idx="1"/>
          </p:nvPr>
        </p:nvSpPr>
        <p:spPr>
          <a:xfrm>
            <a:off x="838200" y="1823300"/>
            <a:ext cx="10515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18438446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desk">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190847" y="1"/>
            <a:ext cx="13673822" cy="7806036"/>
          </a:xfrm>
          <a:prstGeom prst="rect">
            <a:avLst/>
          </a:prstGeom>
        </p:spPr>
      </p:pic>
      <p:sp>
        <p:nvSpPr>
          <p:cNvPr id="2" name="Title 1">
            <a:extLst>
              <a:ext uri="{FF2B5EF4-FFF2-40B4-BE49-F238E27FC236}">
                <a16:creationId xmlns:a16="http://schemas.microsoft.com/office/drawing/2014/main" id="{0ACE6ACA-6389-4F9F-A2D1-F2EDCECFBA34}"/>
              </a:ext>
            </a:extLst>
          </p:cNvPr>
          <p:cNvSpPr>
            <a:spLocks noGrp="1"/>
          </p:cNvSpPr>
          <p:nvPr>
            <p:ph type="title"/>
          </p:nvPr>
        </p:nvSpPr>
        <p:spPr/>
        <p:txBody>
          <a:bodyPr/>
          <a:lstStyle>
            <a:lvl1pPr>
              <a:defRPr>
                <a:latin typeface="+mj-lt"/>
              </a:defRPr>
            </a:lvl1pPr>
          </a:lstStyle>
          <a:p>
            <a:r>
              <a:rPr lang="en-US" dirty="0"/>
              <a:t>Click to edit Master title style</a:t>
            </a:r>
            <a:endParaRPr lang="de-DE" dirty="0"/>
          </a:p>
        </p:txBody>
      </p:sp>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Content Placeholder 2">
            <a:extLst>
              <a:ext uri="{FF2B5EF4-FFF2-40B4-BE49-F238E27FC236}">
                <a16:creationId xmlns:a16="http://schemas.microsoft.com/office/drawing/2014/main" id="{132188ED-3C6F-4F67-A105-8C03509F561B}"/>
              </a:ext>
            </a:extLst>
          </p:cNvPr>
          <p:cNvSpPr>
            <a:spLocks noGrp="1"/>
          </p:cNvSpPr>
          <p:nvPr>
            <p:ph idx="1"/>
          </p:nvPr>
        </p:nvSpPr>
        <p:spPr>
          <a:xfrm>
            <a:off x="838200" y="1823300"/>
            <a:ext cx="10515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216886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orang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9788" y="406881"/>
            <a:ext cx="10515600" cy="1325563"/>
          </a:xfrm>
        </p:spPr>
        <p:txBody>
          <a:bodyPr/>
          <a:lstStyle>
            <a:lvl1pPr>
              <a:defRPr>
                <a:latin typeface="+mj-lt"/>
                <a:cs typeface="Calibri" panose="020F0502020204030204" pitchFamily="34" charset="0"/>
              </a:defRPr>
            </a:lvl1pPr>
          </a:lstStyle>
          <a:p>
            <a:r>
              <a:rPr lang="en-US" dirty="0"/>
              <a:t>Click to edit Master title style</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28112850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orang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1B95D-8159-4519-A970-06EB74C8E15D}"/>
              </a:ext>
            </a:extLst>
          </p:cNvPr>
          <p:cNvSpPr>
            <a:spLocks noGrp="1"/>
          </p:cNvSpPr>
          <p:nvPr>
            <p:ph type="title"/>
          </p:nvPr>
        </p:nvSpPr>
        <p:spPr>
          <a:xfrm>
            <a:off x="839788" y="410368"/>
            <a:ext cx="10515600" cy="1325563"/>
          </a:xfrm>
        </p:spPr>
        <p:txBody>
          <a:bodyPr/>
          <a:lstStyle>
            <a:lvl1pPr>
              <a:defRPr>
                <a:latin typeface="+mj-lt"/>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0905D2B2-1A1F-40B0-83B5-0780B4AEFEDD}"/>
              </a:ext>
            </a:extLst>
          </p:cNvPr>
          <p:cNvSpPr>
            <a:spLocks noGrp="1"/>
          </p:cNvSpPr>
          <p:nvPr>
            <p:ph sz="half" idx="1"/>
          </p:nvPr>
        </p:nvSpPr>
        <p:spPr>
          <a:xfrm>
            <a:off x="838200" y="1825625"/>
            <a:ext cx="5181600" cy="4351338"/>
          </a:xfrm>
          <a:solidFill>
            <a:schemeClr val="accent4"/>
          </a:solidFill>
        </p:spPr>
        <p:txBody>
          <a:bodyPr>
            <a:normAutofit/>
          </a:bodyPr>
          <a:lstStyle>
            <a:lvl1pPr>
              <a:defRPr sz="2000">
                <a:latin typeface="+mn-lt"/>
              </a:defRPr>
            </a:lvl1pPr>
            <a:lvl2pPr>
              <a:defRPr sz="1800">
                <a:latin typeface="Graphik" panose="020B0503030202060203" pitchFamily="34" charset="0"/>
              </a:defRPr>
            </a:lvl2pPr>
            <a:lvl3pPr>
              <a:defRPr sz="1600">
                <a:latin typeface="Graphik" panose="020B0503030202060203" pitchFamily="34" charset="0"/>
              </a:defRPr>
            </a:lvl3pPr>
            <a:lvl4pPr>
              <a:defRPr sz="1400">
                <a:latin typeface="Graphik" panose="020B0503030202060203" pitchFamily="34" charset="0"/>
              </a:defRPr>
            </a:lvl4pPr>
            <a:lvl5pPr>
              <a:defRPr sz="1400">
                <a:latin typeface="Graphik" panose="020B050303020206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4" name="Content Placeholder 3">
            <a:extLst>
              <a:ext uri="{FF2B5EF4-FFF2-40B4-BE49-F238E27FC236}">
                <a16:creationId xmlns:a16="http://schemas.microsoft.com/office/drawing/2014/main" id="{5A8641BC-BE72-4905-B3F3-4C0EDA09C569}"/>
              </a:ext>
            </a:extLst>
          </p:cNvPr>
          <p:cNvSpPr>
            <a:spLocks noGrp="1"/>
          </p:cNvSpPr>
          <p:nvPr>
            <p:ph sz="half" idx="2"/>
          </p:nvPr>
        </p:nvSpPr>
        <p:spPr>
          <a:xfrm>
            <a:off x="6172200" y="1825625"/>
            <a:ext cx="5181600" cy="4351338"/>
          </a:xfrm>
          <a:solidFill>
            <a:schemeClr val="accent4"/>
          </a:solidFill>
        </p:spPr>
        <p:txBody>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6" name="Footer Placeholder 5">
            <a:extLst>
              <a:ext uri="{FF2B5EF4-FFF2-40B4-BE49-F238E27FC236}">
                <a16:creationId xmlns:a16="http://schemas.microsoft.com/office/drawing/2014/main" id="{D7F39782-CF5B-4277-94CB-E7FD3AE04820}"/>
              </a:ext>
            </a:extLst>
          </p:cNvPr>
          <p:cNvSpPr>
            <a:spLocks noGrp="1"/>
          </p:cNvSpPr>
          <p:nvPr>
            <p:ph type="ftr" sz="quarter" idx="11"/>
          </p:nvPr>
        </p:nvSpPr>
        <p:spPr/>
        <p:txBody>
          <a:bodyPr/>
          <a:lstStyle/>
          <a:p>
            <a:endParaRPr lang="de-DE"/>
          </a:p>
        </p:txBody>
      </p:sp>
      <p:sp>
        <p:nvSpPr>
          <p:cNvPr id="7" name="Slide Number Placeholder 6">
            <a:extLst>
              <a:ext uri="{FF2B5EF4-FFF2-40B4-BE49-F238E27FC236}">
                <a16:creationId xmlns:a16="http://schemas.microsoft.com/office/drawing/2014/main" id="{1F663053-698E-4BFD-8F24-C656168770F1}"/>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7629942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pic">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1B95D-8159-4519-A970-06EB74C8E15D}"/>
              </a:ext>
            </a:extLst>
          </p:cNvPr>
          <p:cNvSpPr>
            <a:spLocks noGrp="1"/>
          </p:cNvSpPr>
          <p:nvPr>
            <p:ph type="title"/>
          </p:nvPr>
        </p:nvSpPr>
        <p:spPr>
          <a:xfrm>
            <a:off x="839788" y="410368"/>
            <a:ext cx="5180012" cy="1325563"/>
          </a:xfrm>
        </p:spPr>
        <p:txBody>
          <a:bodyPr/>
          <a:lstStyle>
            <a:lvl1pPr>
              <a:defRPr>
                <a:latin typeface="+mj-lt"/>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0905D2B2-1A1F-40B0-83B5-0780B4AEFEDD}"/>
              </a:ext>
            </a:extLst>
          </p:cNvPr>
          <p:cNvSpPr>
            <a:spLocks noGrp="1"/>
          </p:cNvSpPr>
          <p:nvPr>
            <p:ph sz="half" idx="1"/>
          </p:nvPr>
        </p:nvSpPr>
        <p:spPr>
          <a:xfrm>
            <a:off x="838200" y="1825625"/>
            <a:ext cx="5181600" cy="4351338"/>
          </a:xfrm>
          <a:solidFill>
            <a:schemeClr val="accent4"/>
          </a:solidFill>
        </p:spPr>
        <p:txBody>
          <a:bodyPr>
            <a:normAutofit/>
          </a:bodyPr>
          <a:lstStyle>
            <a:lvl1pPr>
              <a:defRPr sz="2000">
                <a:latin typeface="+mn-lt"/>
              </a:defRPr>
            </a:lvl1pPr>
            <a:lvl2pPr>
              <a:defRPr sz="1800">
                <a:latin typeface="Graphik" panose="020B0503030202060203" pitchFamily="34" charset="0"/>
              </a:defRPr>
            </a:lvl2pPr>
            <a:lvl3pPr>
              <a:defRPr sz="1600">
                <a:latin typeface="Graphik" panose="020B0503030202060203" pitchFamily="34" charset="0"/>
              </a:defRPr>
            </a:lvl3pPr>
            <a:lvl4pPr>
              <a:defRPr sz="1400">
                <a:latin typeface="Graphik" panose="020B0503030202060203" pitchFamily="34" charset="0"/>
              </a:defRPr>
            </a:lvl4pPr>
            <a:lvl5pPr>
              <a:defRPr sz="1400">
                <a:latin typeface="Graphik" panose="020B050303020206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6" name="Footer Placeholder 5">
            <a:extLst>
              <a:ext uri="{FF2B5EF4-FFF2-40B4-BE49-F238E27FC236}">
                <a16:creationId xmlns:a16="http://schemas.microsoft.com/office/drawing/2014/main" id="{D7F39782-CF5B-4277-94CB-E7FD3AE04820}"/>
              </a:ext>
            </a:extLst>
          </p:cNvPr>
          <p:cNvSpPr>
            <a:spLocks noGrp="1"/>
          </p:cNvSpPr>
          <p:nvPr>
            <p:ph type="ftr" sz="quarter" idx="11"/>
          </p:nvPr>
        </p:nvSpPr>
        <p:spPr/>
        <p:txBody>
          <a:bodyPr/>
          <a:lstStyle/>
          <a:p>
            <a:endParaRPr lang="de-DE"/>
          </a:p>
        </p:txBody>
      </p:sp>
      <p:sp>
        <p:nvSpPr>
          <p:cNvPr id="7" name="Slide Number Placeholder 6">
            <a:extLst>
              <a:ext uri="{FF2B5EF4-FFF2-40B4-BE49-F238E27FC236}">
                <a16:creationId xmlns:a16="http://schemas.microsoft.com/office/drawing/2014/main" id="{1F663053-698E-4BFD-8F24-C656168770F1}"/>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5" name="Rectangle 4">
            <a:extLst>
              <a:ext uri="{FF2B5EF4-FFF2-40B4-BE49-F238E27FC236}">
                <a16:creationId xmlns:a16="http://schemas.microsoft.com/office/drawing/2014/main" id="{A47FD3A1-E39B-40D4-9EF7-DD6A28E186B1}"/>
              </a:ext>
            </a:extLst>
          </p:cNvPr>
          <p:cNvSpPr/>
          <p:nvPr userDrawn="1"/>
        </p:nvSpPr>
        <p:spPr>
          <a:xfrm>
            <a:off x="609600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5179470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content.bu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2" name="Title 1">
            <a:extLst>
              <a:ext uri="{FF2B5EF4-FFF2-40B4-BE49-F238E27FC236}">
                <a16:creationId xmlns:a16="http://schemas.microsoft.com/office/drawing/2014/main" id="{0ACE6ACA-6389-4F9F-A2D1-F2EDCECFBA34}"/>
              </a:ext>
            </a:extLst>
          </p:cNvPr>
          <p:cNvSpPr>
            <a:spLocks noGrp="1"/>
          </p:cNvSpPr>
          <p:nvPr>
            <p:ph type="title"/>
          </p:nvPr>
        </p:nvSpPr>
        <p:spPr/>
        <p:txBody>
          <a:bodyPr/>
          <a:lstStyle>
            <a:lvl1pPr>
              <a:defRPr>
                <a:latin typeface="+mj-lt"/>
              </a:defRPr>
            </a:lvl1pPr>
          </a:lstStyle>
          <a:p>
            <a:r>
              <a:rPr lang="en-US" dirty="0"/>
              <a:t>Click to edit Master title style</a:t>
            </a:r>
            <a:endParaRPr lang="de-DE" dirty="0"/>
          </a:p>
        </p:txBody>
      </p:sp>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Content Placeholder 2">
            <a:extLst>
              <a:ext uri="{FF2B5EF4-FFF2-40B4-BE49-F238E27FC236}">
                <a16:creationId xmlns:a16="http://schemas.microsoft.com/office/drawing/2014/main" id="{E6F7C016-5434-4FF4-8E65-96FEB3DB6C04}"/>
              </a:ext>
            </a:extLst>
          </p:cNvPr>
          <p:cNvSpPr>
            <a:spLocks noGrp="1"/>
          </p:cNvSpPr>
          <p:nvPr>
            <p:ph idx="1"/>
          </p:nvPr>
        </p:nvSpPr>
        <p:spPr>
          <a:xfrm>
            <a:off x="838200" y="1823300"/>
            <a:ext cx="10515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3688435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ernzie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187D12-8256-42E4-9F2A-419D2A014255}"/>
              </a:ext>
            </a:extLst>
          </p:cNvPr>
          <p:cNvSpPr/>
          <p:nvPr userDrawn="1"/>
        </p:nvSpPr>
        <p:spPr>
          <a:xfrm>
            <a:off x="0" y="3703156"/>
            <a:ext cx="12192000" cy="315484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6" name="Content Placeholder 2">
            <a:extLst>
              <a:ext uri="{FF2B5EF4-FFF2-40B4-BE49-F238E27FC236}">
                <a16:creationId xmlns:a16="http://schemas.microsoft.com/office/drawing/2014/main" id="{81B97BC5-1265-45E2-8B4E-8064D4892101}"/>
              </a:ext>
            </a:extLst>
          </p:cNvPr>
          <p:cNvSpPr>
            <a:spLocks noGrp="1"/>
          </p:cNvSpPr>
          <p:nvPr>
            <p:ph idx="1" hasCustomPrompt="1"/>
          </p:nvPr>
        </p:nvSpPr>
        <p:spPr>
          <a:xfrm>
            <a:off x="838200" y="1823300"/>
            <a:ext cx="10515600" cy="4351338"/>
          </a:xfrm>
        </p:spPr>
        <p:txBody>
          <a:bodyPr/>
          <a:lstStyle>
            <a:lvl1pPr marL="0" indent="0">
              <a:buFontTx/>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err="1"/>
              <a:t>Vermittlung</a:t>
            </a:r>
            <a:r>
              <a:rPr lang="en-US" dirty="0"/>
              <a:t> </a:t>
            </a:r>
            <a:r>
              <a:rPr lang="en-US" dirty="0" err="1"/>
              <a:t>folgender</a:t>
            </a:r>
            <a:r>
              <a:rPr lang="en-US" dirty="0"/>
              <a:t> </a:t>
            </a:r>
            <a:r>
              <a:rPr lang="en-US" dirty="0" err="1"/>
              <a:t>Aspekte</a:t>
            </a:r>
            <a:r>
              <a:rPr lang="en-US" dirty="0"/>
              <a:t>:</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17" name="Content Placeholder 2">
            <a:extLst>
              <a:ext uri="{FF2B5EF4-FFF2-40B4-BE49-F238E27FC236}">
                <a16:creationId xmlns:a16="http://schemas.microsoft.com/office/drawing/2014/main" id="{98FA0E93-016D-4C94-8139-9CE4AB26BAAF}"/>
              </a:ext>
            </a:extLst>
          </p:cNvPr>
          <p:cNvSpPr>
            <a:spLocks noGrp="1"/>
          </p:cNvSpPr>
          <p:nvPr>
            <p:ph idx="17" hasCustomPrompt="1"/>
          </p:nvPr>
        </p:nvSpPr>
        <p:spPr>
          <a:xfrm>
            <a:off x="839788" y="3703156"/>
            <a:ext cx="10515600" cy="3154844"/>
          </a:xfrm>
          <a:solidFill>
            <a:srgbClr val="FFC000"/>
          </a:solidFill>
        </p:spPr>
        <p:txBody>
          <a:bodyPr/>
          <a:lstStyle>
            <a:lvl1pPr marL="0" indent="0">
              <a:lnSpc>
                <a:spcPct val="100000"/>
              </a:lnSpc>
              <a:spcBef>
                <a:spcPts val="1200"/>
              </a:spcBef>
              <a:buNone/>
              <a:defRPr sz="200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err="1"/>
              <a:t>Voraussetzungen</a:t>
            </a:r>
            <a:r>
              <a:rPr lang="en-US" dirty="0"/>
              <a:t>:</a:t>
            </a:r>
          </a:p>
          <a:p>
            <a:pPr lvl="0"/>
            <a:r>
              <a:rPr lang="en-US" dirty="0" err="1"/>
              <a:t>Empfohlen</a:t>
            </a:r>
            <a:r>
              <a:rPr lang="en-US" dirty="0"/>
              <a:t> </a:t>
            </a:r>
            <a:r>
              <a:rPr lang="en-US" dirty="0" err="1"/>
              <a:t>für</a:t>
            </a:r>
            <a:r>
              <a:rPr lang="en-US" dirty="0"/>
              <a:t>:                                                                       </a:t>
            </a:r>
            <a:r>
              <a:rPr lang="en-US" dirty="0" err="1"/>
              <a:t>Vorbereitung</a:t>
            </a:r>
            <a:r>
              <a:rPr lang="en-US" dirty="0"/>
              <a:t>:</a:t>
            </a:r>
            <a:endParaRPr lang="de-DE" dirty="0"/>
          </a:p>
        </p:txBody>
      </p:sp>
      <p:sp>
        <p:nvSpPr>
          <p:cNvPr id="15" name="Footer Placeholder 5">
            <a:extLst>
              <a:ext uri="{FF2B5EF4-FFF2-40B4-BE49-F238E27FC236}">
                <a16:creationId xmlns:a16="http://schemas.microsoft.com/office/drawing/2014/main" id="{600CC83E-1BD1-7A41-86C3-2C01ADA2D2DC}"/>
              </a:ext>
            </a:extLst>
          </p:cNvPr>
          <p:cNvSpPr>
            <a:spLocks noGrp="1"/>
          </p:cNvSpPr>
          <p:nvPr>
            <p:ph type="ftr" sz="quarter" idx="11"/>
          </p:nvPr>
        </p:nvSpPr>
        <p:spPr>
          <a:xfrm>
            <a:off x="7391584" y="6537399"/>
            <a:ext cx="4141956" cy="161962"/>
          </a:xfrm>
        </p:spPr>
        <p:txBody>
          <a:bodyPr/>
          <a:lstStyle>
            <a:lvl1pPr>
              <a:defRPr>
                <a:latin typeface="Graphik" panose="020B0503030202060203" pitchFamily="34" charset="77"/>
              </a:defRPr>
            </a:lvl1pPr>
          </a:lstStyle>
          <a:p>
            <a:endParaRPr lang="en-US" dirty="0"/>
          </a:p>
        </p:txBody>
      </p:sp>
      <p:pic>
        <p:nvPicPr>
          <p:cNvPr id="4" name="Picture Placeholder 15">
            <a:extLst>
              <a:ext uri="{FF2B5EF4-FFF2-40B4-BE49-F238E27FC236}">
                <a16:creationId xmlns:a16="http://schemas.microsoft.com/office/drawing/2014/main" id="{23F8211E-C7E0-4037-A163-E10A13506E0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1449388"/>
          </a:xfrm>
          <a:prstGeom prst="rect">
            <a:avLst/>
          </a:prstGeom>
        </p:spPr>
      </p:pic>
      <p:sp>
        <p:nvSpPr>
          <p:cNvPr id="18" name="Text Placeholder 2">
            <a:extLst>
              <a:ext uri="{FF2B5EF4-FFF2-40B4-BE49-F238E27FC236}">
                <a16:creationId xmlns:a16="http://schemas.microsoft.com/office/drawing/2014/main" id="{491BF72F-5E14-4759-A458-7654D8BCF299}"/>
              </a:ext>
            </a:extLst>
          </p:cNvPr>
          <p:cNvSpPr>
            <a:spLocks noGrp="1"/>
          </p:cNvSpPr>
          <p:nvPr>
            <p:ph type="body" sz="quarter" idx="14"/>
          </p:nvPr>
        </p:nvSpPr>
        <p:spPr>
          <a:xfrm>
            <a:off x="8072067" y="4198511"/>
            <a:ext cx="2964528" cy="2071687"/>
          </a:xfrm>
        </p:spPr>
        <p:txBody>
          <a:bodyPr>
            <a:noAutofit/>
          </a:bodyPr>
          <a:lstStyle>
            <a:lvl1pPr marL="228600" indent="-228600">
              <a:buFont typeface="Wingdings" panose="05000000000000000000" pitchFamily="2" charset="2"/>
              <a:buChar char="ü"/>
              <a:defRPr sz="1600">
                <a:solidFill>
                  <a:schemeClr val="tx1"/>
                </a:solidFill>
              </a:defRPr>
            </a:lvl1pPr>
            <a:lvl2pPr>
              <a:defRPr sz="1050"/>
            </a:lvl2pPr>
            <a:lvl3pPr>
              <a:defRPr sz="1000"/>
            </a:lvl3pPr>
            <a:lvl4pPr>
              <a:defRPr sz="900"/>
            </a:lvl4pPr>
            <a:lvl5pPr>
              <a:defRPr sz="900"/>
            </a:lvl5pPr>
          </a:lstStyle>
          <a:p>
            <a:pPr lvl="0"/>
            <a:r>
              <a:rPr lang="en-US" dirty="0"/>
              <a:t>Click to edit Master text styles</a:t>
            </a:r>
          </a:p>
        </p:txBody>
      </p:sp>
      <p:sp>
        <p:nvSpPr>
          <p:cNvPr id="20" name="Text Placeholder 2">
            <a:extLst>
              <a:ext uri="{FF2B5EF4-FFF2-40B4-BE49-F238E27FC236}">
                <a16:creationId xmlns:a16="http://schemas.microsoft.com/office/drawing/2014/main" id="{BA591DCE-1E8B-4D79-9355-B288AF887923}"/>
              </a:ext>
            </a:extLst>
          </p:cNvPr>
          <p:cNvSpPr>
            <a:spLocks noGrp="1"/>
          </p:cNvSpPr>
          <p:nvPr>
            <p:ph type="body" sz="quarter" idx="16"/>
          </p:nvPr>
        </p:nvSpPr>
        <p:spPr>
          <a:xfrm>
            <a:off x="2780559" y="4198511"/>
            <a:ext cx="3488962" cy="2071687"/>
          </a:xfrm>
        </p:spPr>
        <p:txBody>
          <a:bodyPr>
            <a:noAutofit/>
          </a:bodyPr>
          <a:lstStyle>
            <a:lvl1pPr marL="228600" indent="-228600">
              <a:buFont typeface="Wingdings" panose="05000000000000000000" pitchFamily="2" charset="2"/>
              <a:buChar char="ü"/>
              <a:defRPr sz="1600">
                <a:solidFill>
                  <a:schemeClr val="tx1"/>
                </a:solidFill>
              </a:defRPr>
            </a:lvl1pPr>
            <a:lvl2pPr>
              <a:defRPr sz="1050"/>
            </a:lvl2pPr>
            <a:lvl3pPr>
              <a:defRPr sz="1000"/>
            </a:lvl3pPr>
            <a:lvl4pPr>
              <a:defRPr sz="900"/>
            </a:lvl4pPr>
            <a:lvl5pPr>
              <a:defRPr sz="900"/>
            </a:lvl5pPr>
          </a:lstStyle>
          <a:p>
            <a:pPr lvl="0"/>
            <a:r>
              <a:rPr lang="en-US" dirty="0"/>
              <a:t>Click to edit Master text styles</a:t>
            </a:r>
          </a:p>
        </p:txBody>
      </p:sp>
      <p:sp>
        <p:nvSpPr>
          <p:cNvPr id="12" name="Title 1">
            <a:extLst>
              <a:ext uri="{FF2B5EF4-FFF2-40B4-BE49-F238E27FC236}">
                <a16:creationId xmlns:a16="http://schemas.microsoft.com/office/drawing/2014/main" id="{1BAC5371-6ACB-42B5-97C7-7612A463BB9F}"/>
              </a:ext>
            </a:extLst>
          </p:cNvPr>
          <p:cNvSpPr txBox="1">
            <a:spLocks/>
          </p:cNvSpPr>
          <p:nvPr userDrawn="1"/>
        </p:nvSpPr>
        <p:spPr>
          <a:xfrm>
            <a:off x="839788" y="40688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err="1"/>
              <a:t>Lernziele</a:t>
            </a:r>
            <a:endParaRPr lang="de-DE" dirty="0"/>
          </a:p>
        </p:txBody>
      </p:sp>
      <p:sp>
        <p:nvSpPr>
          <p:cNvPr id="21" name="AMC_Footer">
            <a:extLst>
              <a:ext uri="{FF2B5EF4-FFF2-40B4-BE49-F238E27FC236}">
                <a16:creationId xmlns:a16="http://schemas.microsoft.com/office/drawing/2014/main" id="{CE32ED7B-6CA9-41D0-8CED-BF6E8ADB1EEA}"/>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Tree>
    <p:extLst>
      <p:ext uri="{BB962C8B-B14F-4D97-AF65-F5344CB8AC3E}">
        <p14:creationId xmlns:p14="http://schemas.microsoft.com/office/powerpoint/2010/main" val="91545413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Nutzungsbedingungen">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2AFFC4A1-58EE-4031-B316-7A2D965A52A7}"/>
              </a:ext>
            </a:extLst>
          </p:cNvPr>
          <p:cNvPicPr>
            <a:picLocks noChangeAspect="1"/>
          </p:cNvPicPr>
          <p:nvPr userDrawn="1"/>
        </p:nvPicPr>
        <p:blipFill>
          <a:blip r:embed="rId2">
            <a:alphaModFix amt="46000"/>
          </a:blip>
          <a:stretch>
            <a:fillRect/>
          </a:stretch>
        </p:blipFill>
        <p:spPr>
          <a:xfrm>
            <a:off x="4762" y="-11025"/>
            <a:ext cx="12187239" cy="6858751"/>
          </a:xfrm>
          <a:prstGeom prst="rect">
            <a:avLst/>
          </a:prstGeom>
        </p:spPr>
      </p:pic>
      <p:sp>
        <p:nvSpPr>
          <p:cNvPr id="11" name="Content Placeholder 2">
            <a:extLst>
              <a:ext uri="{FF2B5EF4-FFF2-40B4-BE49-F238E27FC236}">
                <a16:creationId xmlns:a16="http://schemas.microsoft.com/office/drawing/2014/main" id="{8DED377E-E4DD-4946-B104-44D645B86A14}"/>
              </a:ext>
            </a:extLst>
          </p:cNvPr>
          <p:cNvSpPr>
            <a:spLocks noGrp="1"/>
          </p:cNvSpPr>
          <p:nvPr>
            <p:ph idx="1" hasCustomPrompt="1"/>
          </p:nvPr>
        </p:nvSpPr>
        <p:spPr>
          <a:xfrm>
            <a:off x="839788" y="1807398"/>
            <a:ext cx="10685904" cy="4351338"/>
          </a:xfrm>
        </p:spPr>
        <p:txBody>
          <a:bodyPr>
            <a:normAutofit/>
          </a:bodyPr>
          <a:lstStyle>
            <a:lvl1pPr marL="0" indent="0" algn="just">
              <a:lnSpc>
                <a:spcPct val="100000"/>
              </a:lnSpc>
              <a:spcBef>
                <a:spcPts val="600"/>
              </a:spcBef>
              <a:spcAft>
                <a:spcPts val="300"/>
              </a:spcAft>
              <a:buNone/>
              <a:defRPr sz="900">
                <a:latin typeface="+mn-lt"/>
              </a:defRPr>
            </a:lvl1pPr>
            <a:lvl2pPr>
              <a:defRPr>
                <a:latin typeface="+mn-lt"/>
              </a:defRPr>
            </a:lvl2pPr>
            <a:lvl3pPr>
              <a:defRPr>
                <a:latin typeface="+mn-lt"/>
              </a:defRPr>
            </a:lvl3pPr>
            <a:lvl4pPr>
              <a:defRPr>
                <a:latin typeface="+mn-lt"/>
              </a:defRPr>
            </a:lvl4pPr>
            <a:lvl5pPr>
              <a:defRPr>
                <a:latin typeface="+mn-lt"/>
              </a:defRPr>
            </a:lvl5pPr>
          </a:lstStyle>
          <a:p>
            <a:pPr fontAlgn="t"/>
            <a:r>
              <a:rPr lang="en-US" sz="800" dirty="0"/>
              <a:t>D</a:t>
            </a:r>
            <a:r>
              <a:rPr lang="de-DE" sz="800" dirty="0"/>
              <a:t>iese Allgemeinen Geschäftsbedingungen ("AGB") gelten für die Nutzung des Portals „Digitale Lernwerkstatt“ (das „Portal“). Die AGB regeln das Verhältnis zwischen der Accenture Holding GmbH &amp; Co. KG als den Betreibern des Portals ("Accenture") und dem jeweiligen Nutzer ("Nutzer"). "Inhalt(e)" bedeutet Bilder, Videos, Präsentationen und sonstige Schulungsunterlagen, diese stehen unter der Lizenz Creative Commons BY NC ND auf dem Portal zur Verfügung. Accenture kann diese Bedingungen jederzeit und ohne Ankündigung anpassen. Accenture behält sich das Recht vor, den Nutzungsvertrag jederzeit und ohne Angabe von Gründen zu kündigen und die weitere Nutzung der Website zu untersagen, es besteht kein Anspruch zur Nutzung des Portals. Das Massenkopieren der bereitgestellten Inhalte ist untersagt sofern keine ausdrückliche Erlaubnis durch Accenture erteilt wurde. Die Zusammenstellung der Inhalte ist als kollektives Werk entsprechend internationaler Konventionen und Gesetze zum geistigen Eigentum urheberrechtlich geschützt. Alle bereitgestellten Inhalte auf dem Portal werden unter der Lizenz Creative Commons BY NC ND zur Verfügung gestellt. Die Inhalte können kostenlos für nicht kommerzielle Anwendungen in digitaler oder gedruckter Form verwendet werden. Zur Nutzung für kommerzielle Zwecke ist die vorherige Zustimmung von Accenture einzuholen. Der Nutzer ist für die Art und Weise der Verwendung der bereitgestellten Inhalte und der Beachtung der Nutzungsbedingungen verlinkter Plattformen und Webseiten selbst verantwortlich. Der Nutzer stellt Accenture von sämtlichen Ansprüchen frei, die Dritte gegenüber Accenture geltend machen aufgrund einer Verletzung ihrer Rechte durch die Nutzung der über das Portal zur Verfügung stehenden Inhalte. Der Nutzer übernimmt hierbei die Kosten einer notwendigen Rechtsverteidigung von Accenture einschließlich sämtlicher Gerichts- und Anwaltskosten. Dies gilt dann nicht, wenn die Rechtsverletzung nicht durch schuldhaftes Verhalten des Nutzers verursacht wurde. Der Nutzer ist verpflichtet, Accenture für den Fall einer Inanspruchnahme durch Dritte unverzüglich, wahrheitsgemäß und vollständig sämtliche ihm zur Verfügung stehende Informationen mitzuteilen, die für eine Prüfung der Ansprüche und eine Verteidigung erforderlich sind. Darüber hinausgehende Schadensersatzansprüche von Accenture gegenüber dem Nutzer bleiben unberührt. Sämtliche Inhalte, die auf dem Portal bereitgestellt werden, wurden und werden mit äußerster Sorgfalt erstellt und regelmäßig überprüft. Accenture übernimmt jedoch keinerlei Gewähr für die Aktualität, Korrektheit, Vollständigkeit oder Qualität der Inhalte sowie für Links oder Webseiten Dritter. Die Inhalte der Digitalen Lernwerkstatt stellen keine Rechtsberatung dar. Haftungsansprüche gegen Accenture oder mit ihr verbundene Unternehmen, welche sich auf Schäden materieller oder ideeller Art beziehen, die durch die Nutzung oder Nichtnutzung der bereitgestellten Inhalte bzw. durch die Nutzung fehlerhafter und unvollständiger Informationen verursacht wurden, sind, soweit gesetzlich zulässig, ausgeschlossen. Sollten einzelne Bestimmungen dieser Nutzungsbedingungen ganz oder teilweise nicht rechtswirksam sein oder ihre Rechtswirksamkeit später verlieren, wird die Gültigkeit der Nutzungsbedingungen im Übrigen nicht berührt. Auf das Vertragsverhältnis zwischen den Nutzern und Accenture findet das Recht der Bundesrepublik Deutschland Anwendung. Soweit zulässig, wird als Gerichtsstand Frankfurt a.M. vereinbart.</a:t>
            </a:r>
          </a:p>
        </p:txBody>
      </p:sp>
      <p:sp>
        <p:nvSpPr>
          <p:cNvPr id="10" name="Title 1">
            <a:extLst>
              <a:ext uri="{FF2B5EF4-FFF2-40B4-BE49-F238E27FC236}">
                <a16:creationId xmlns:a16="http://schemas.microsoft.com/office/drawing/2014/main" id="{E6A7BD0C-D58D-4504-888E-242BBE77B822}"/>
              </a:ext>
            </a:extLst>
          </p:cNvPr>
          <p:cNvSpPr txBox="1">
            <a:spLocks/>
          </p:cNvSpPr>
          <p:nvPr userDrawn="1"/>
        </p:nvSpPr>
        <p:spPr>
          <a:xfrm>
            <a:off x="839787" y="406881"/>
            <a:ext cx="1068590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err="1"/>
              <a:t>Nutzungsbedingungen</a:t>
            </a:r>
            <a:r>
              <a:rPr lang="en-US" dirty="0"/>
              <a:t> – </a:t>
            </a:r>
            <a:r>
              <a:rPr lang="en-US" dirty="0" err="1"/>
              <a:t>Digitale</a:t>
            </a:r>
            <a:r>
              <a:rPr lang="en-US" dirty="0"/>
              <a:t> </a:t>
            </a:r>
            <a:r>
              <a:rPr lang="en-US" dirty="0" err="1"/>
              <a:t>Lernwerkstatt</a:t>
            </a:r>
            <a:endParaRPr lang="de-DE" dirty="0"/>
          </a:p>
        </p:txBody>
      </p:sp>
      <p:sp>
        <p:nvSpPr>
          <p:cNvPr id="14" name="Footer Placeholder 4">
            <a:extLst>
              <a:ext uri="{FF2B5EF4-FFF2-40B4-BE49-F238E27FC236}">
                <a16:creationId xmlns:a16="http://schemas.microsoft.com/office/drawing/2014/main" id="{16FBDEC2-BA97-4900-ACC3-EADAF00A1D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solidFill>
              </a:defRPr>
            </a:lvl1pPr>
          </a:lstStyle>
          <a:p>
            <a:endParaRPr lang="de-DE" dirty="0"/>
          </a:p>
        </p:txBody>
      </p:sp>
      <p:sp>
        <p:nvSpPr>
          <p:cNvPr id="15" name="Slide Number Placeholder 5">
            <a:extLst>
              <a:ext uri="{FF2B5EF4-FFF2-40B4-BE49-F238E27FC236}">
                <a16:creationId xmlns:a16="http://schemas.microsoft.com/office/drawing/2014/main" id="{7569581B-9B99-430B-8155-5ACDC9DA9E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defRPr>
            </a:lvl1pPr>
          </a:lstStyle>
          <a:p>
            <a:fld id="{F89DD9CB-275F-4CA2-9703-A265EA73BB11}" type="slidenum">
              <a:rPr lang="de-DE" smtClean="0"/>
              <a:pPr/>
              <a:t>‹#›</a:t>
            </a:fld>
            <a:endParaRPr lang="de-DE" dirty="0"/>
          </a:p>
        </p:txBody>
      </p:sp>
    </p:spTree>
    <p:extLst>
      <p:ext uri="{BB962C8B-B14F-4D97-AF65-F5344CB8AC3E}">
        <p14:creationId xmlns:p14="http://schemas.microsoft.com/office/powerpoint/2010/main" val="30830648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azit">
    <p:bg>
      <p:bgPr>
        <a:solidFill>
          <a:schemeClr val="accent4"/>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8F241A5-C16C-46A8-A878-87D1F9C6B4A1}"/>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6000"/>
                    </a14:imgEffect>
                  </a14:imgLayer>
                </a14:imgProps>
              </a:ex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AMC_Footer">
            <a:extLst>
              <a:ext uri="{FF2B5EF4-FFF2-40B4-BE49-F238E27FC236}">
                <a16:creationId xmlns:a16="http://schemas.microsoft.com/office/drawing/2014/main" id="{D3D8450E-0C47-4339-84E5-1C9F29078DA4}"/>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
        <p:nvSpPr>
          <p:cNvPr id="9" name="Title 1">
            <a:extLst>
              <a:ext uri="{FF2B5EF4-FFF2-40B4-BE49-F238E27FC236}">
                <a16:creationId xmlns:a16="http://schemas.microsoft.com/office/drawing/2014/main" id="{B0BC9851-DA10-44AA-8EBC-C5AE88AC3B94}"/>
              </a:ext>
            </a:extLst>
          </p:cNvPr>
          <p:cNvSpPr>
            <a:spLocks noGrp="1"/>
          </p:cNvSpPr>
          <p:nvPr>
            <p:ph type="title"/>
          </p:nvPr>
        </p:nvSpPr>
        <p:spPr>
          <a:xfrm>
            <a:off x="6308650" y="945807"/>
            <a:ext cx="5438660" cy="822112"/>
          </a:xfrm>
        </p:spPr>
        <p:txBody>
          <a:bodyPr/>
          <a:lstStyle>
            <a:lvl1pPr>
              <a:defRPr>
                <a:latin typeface="+mj-lt"/>
              </a:defRPr>
            </a:lvl1pPr>
          </a:lstStyle>
          <a:p>
            <a:r>
              <a:rPr lang="en-US" dirty="0"/>
              <a:t>Click to edit Master title style</a:t>
            </a:r>
            <a:endParaRPr lang="de-DE" dirty="0"/>
          </a:p>
        </p:txBody>
      </p:sp>
      <p:sp>
        <p:nvSpPr>
          <p:cNvPr id="10" name="Content Placeholder 2">
            <a:extLst>
              <a:ext uri="{FF2B5EF4-FFF2-40B4-BE49-F238E27FC236}">
                <a16:creationId xmlns:a16="http://schemas.microsoft.com/office/drawing/2014/main" id="{DB702296-4219-441A-996B-028BD434EDAD}"/>
              </a:ext>
            </a:extLst>
          </p:cNvPr>
          <p:cNvSpPr>
            <a:spLocks noGrp="1"/>
          </p:cNvSpPr>
          <p:nvPr>
            <p:ph idx="1"/>
          </p:nvPr>
        </p:nvSpPr>
        <p:spPr>
          <a:xfrm>
            <a:off x="6308650" y="2005012"/>
            <a:ext cx="5045149"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21265029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ild rechts und Titel">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15C215C-5C50-4A16-B944-C66F2800E57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6000" y="0"/>
            <a:ext cx="6096000" cy="6858000"/>
          </a:xfrm>
          <a:prstGeom prst="rect">
            <a:avLst/>
          </a:prstGeom>
        </p:spPr>
      </p:pic>
      <p:sp>
        <p:nvSpPr>
          <p:cNvPr id="3" name="Footer Placeholder 2">
            <a:extLst>
              <a:ext uri="{FF2B5EF4-FFF2-40B4-BE49-F238E27FC236}">
                <a16:creationId xmlns:a16="http://schemas.microsoft.com/office/drawing/2014/main" id="{A91C248B-A667-482F-9C08-3FFC3D5D6C12}"/>
              </a:ext>
            </a:extLst>
          </p:cNvPr>
          <p:cNvSpPr>
            <a:spLocks noGrp="1"/>
          </p:cNvSpPr>
          <p:nvPr>
            <p:ph type="ftr" sz="quarter" idx="11"/>
          </p:nvPr>
        </p:nvSpPr>
        <p:spPr/>
        <p:txBody>
          <a:bodyPr/>
          <a:lstStyle/>
          <a:p>
            <a:endParaRPr lang="de-DE"/>
          </a:p>
        </p:txBody>
      </p:sp>
      <p:sp>
        <p:nvSpPr>
          <p:cNvPr id="4" name="Slide Number Placeholder 3">
            <a:extLst>
              <a:ext uri="{FF2B5EF4-FFF2-40B4-BE49-F238E27FC236}">
                <a16:creationId xmlns:a16="http://schemas.microsoft.com/office/drawing/2014/main" id="{D5A1C48E-4AE7-485E-B9EC-6086A6600E9A}"/>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7" name="TextBox 6">
            <a:extLst>
              <a:ext uri="{FF2B5EF4-FFF2-40B4-BE49-F238E27FC236}">
                <a16:creationId xmlns:a16="http://schemas.microsoft.com/office/drawing/2014/main" id="{34BFF6D8-1043-4AFC-ADD8-CBAED8BE49C9}"/>
              </a:ext>
            </a:extLst>
          </p:cNvPr>
          <p:cNvSpPr txBox="1"/>
          <p:nvPr userDrawn="1"/>
        </p:nvSpPr>
        <p:spPr>
          <a:xfrm>
            <a:off x="838200" y="638735"/>
            <a:ext cx="5723021" cy="769441"/>
          </a:xfrm>
          <a:prstGeom prst="rect">
            <a:avLst/>
          </a:prstGeom>
          <a:noFill/>
        </p:spPr>
        <p:txBody>
          <a:bodyPr wrap="square" rtlCol="0">
            <a:spAutoFit/>
          </a:bodyPr>
          <a:lstStyle/>
          <a:p>
            <a:r>
              <a:rPr lang="de-DE" sz="4400" dirty="0">
                <a:solidFill>
                  <a:schemeClr val="tx1"/>
                </a:solidFill>
                <a:latin typeface="+mj-lt"/>
              </a:rPr>
              <a:t>Wie sehen Sie das?</a:t>
            </a:r>
          </a:p>
        </p:txBody>
      </p:sp>
    </p:spTree>
    <p:extLst>
      <p:ext uri="{BB962C8B-B14F-4D97-AF65-F5344CB8AC3E}">
        <p14:creationId xmlns:p14="http://schemas.microsoft.com/office/powerpoint/2010/main" val="27748481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Abschluss/Trenn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rotWithShape="1">
          <a:blip r:embed="rId2" cstate="screen">
            <a:alphaModFix amt="80000"/>
            <a:extLst>
              <a:ext uri="{28A0092B-C50C-407E-A947-70E740481C1C}">
                <a14:useLocalDpi xmlns:a14="http://schemas.microsoft.com/office/drawing/2010/main"/>
              </a:ext>
            </a:extLst>
          </a:blip>
          <a:srcRect b="-3704"/>
          <a:stretch/>
        </p:blipFill>
        <p:spPr>
          <a:xfrm rot="5400000">
            <a:off x="2441154" y="-2892848"/>
            <a:ext cx="6857999" cy="12643697"/>
          </a:xfrm>
          <a:prstGeom prst="rect">
            <a:avLst/>
          </a:prstGeom>
        </p:spPr>
      </p:pic>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dirty="0"/>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AMC_Footer">
            <a:extLst>
              <a:ext uri="{FF2B5EF4-FFF2-40B4-BE49-F238E27FC236}">
                <a16:creationId xmlns:a16="http://schemas.microsoft.com/office/drawing/2014/main" id="{22C8922A-D4E7-43B7-9254-67ECB555B615}"/>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
        <p:nvSpPr>
          <p:cNvPr id="10" name="Title 1">
            <a:extLst>
              <a:ext uri="{FF2B5EF4-FFF2-40B4-BE49-F238E27FC236}">
                <a16:creationId xmlns:a16="http://schemas.microsoft.com/office/drawing/2014/main" id="{49734978-A2E1-47A5-9C83-B3F899225534}"/>
              </a:ext>
            </a:extLst>
          </p:cNvPr>
          <p:cNvSpPr>
            <a:spLocks noGrp="1"/>
          </p:cNvSpPr>
          <p:nvPr>
            <p:ph type="ctrTitle"/>
          </p:nvPr>
        </p:nvSpPr>
        <p:spPr>
          <a:xfrm>
            <a:off x="992188" y="1291892"/>
            <a:ext cx="9144000" cy="2387600"/>
          </a:xfrm>
        </p:spPr>
        <p:txBody>
          <a:bodyPr anchor="b">
            <a:normAutofit/>
          </a:bodyPr>
          <a:lstStyle>
            <a:lvl1pPr algn="l">
              <a:defRPr sz="6600" b="1">
                <a:latin typeface="+mj-lt"/>
              </a:defRPr>
            </a:lvl1pPr>
          </a:lstStyle>
          <a:p>
            <a:endParaRPr lang="de-DE" dirty="0"/>
          </a:p>
        </p:txBody>
      </p:sp>
      <p:sp>
        <p:nvSpPr>
          <p:cNvPr id="11" name="Subtitle 2">
            <a:extLst>
              <a:ext uri="{FF2B5EF4-FFF2-40B4-BE49-F238E27FC236}">
                <a16:creationId xmlns:a16="http://schemas.microsoft.com/office/drawing/2014/main" id="{9CA79CD4-0B2F-4879-883B-8DE88B839B5D}"/>
              </a:ext>
            </a:extLst>
          </p:cNvPr>
          <p:cNvSpPr>
            <a:spLocks noGrp="1"/>
          </p:cNvSpPr>
          <p:nvPr>
            <p:ph type="subTitle" idx="1"/>
          </p:nvPr>
        </p:nvSpPr>
        <p:spPr>
          <a:xfrm>
            <a:off x="992188" y="3679492"/>
            <a:ext cx="9144000" cy="1655762"/>
          </a:xfrm>
        </p:spPr>
        <p:txBody>
          <a:bodyPr>
            <a:normAutofit/>
          </a:bodyPr>
          <a:lstStyle>
            <a:lvl1pPr marL="0" indent="0" algn="l">
              <a:buNone/>
              <a:defRPr sz="48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de-DE" dirty="0"/>
          </a:p>
        </p:txBody>
      </p:sp>
    </p:spTree>
    <p:extLst>
      <p:ext uri="{BB962C8B-B14F-4D97-AF65-F5344CB8AC3E}">
        <p14:creationId xmlns:p14="http://schemas.microsoft.com/office/powerpoint/2010/main" val="307743835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Bild rechts und Titel">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15C215C-5C50-4A16-B944-C66F2800E57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6000" y="0"/>
            <a:ext cx="6096000" cy="6858000"/>
          </a:xfrm>
          <a:prstGeom prst="rect">
            <a:avLst/>
          </a:prstGeom>
        </p:spPr>
      </p:pic>
      <p:sp>
        <p:nvSpPr>
          <p:cNvPr id="3" name="Footer Placeholder 2">
            <a:extLst>
              <a:ext uri="{FF2B5EF4-FFF2-40B4-BE49-F238E27FC236}">
                <a16:creationId xmlns:a16="http://schemas.microsoft.com/office/drawing/2014/main" id="{A91C248B-A667-482F-9C08-3FFC3D5D6C1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D5A1C48E-4AE7-485E-B9EC-6086A6600E9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9DD9CB-275F-4CA2-9703-A265EA73BB11}"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itle 1">
            <a:extLst>
              <a:ext uri="{FF2B5EF4-FFF2-40B4-BE49-F238E27FC236}">
                <a16:creationId xmlns:a16="http://schemas.microsoft.com/office/drawing/2014/main" id="{BD7BC482-758C-47EB-9B63-D0BC38B92CE5}"/>
              </a:ext>
            </a:extLst>
          </p:cNvPr>
          <p:cNvSpPr>
            <a:spLocks noGrp="1"/>
          </p:cNvSpPr>
          <p:nvPr>
            <p:ph type="title"/>
          </p:nvPr>
        </p:nvSpPr>
        <p:spPr>
          <a:xfrm>
            <a:off x="344730" y="946800"/>
            <a:ext cx="5438660" cy="822112"/>
          </a:xfrm>
        </p:spPr>
        <p:txBody>
          <a:bodyPr/>
          <a:lstStyle>
            <a:lvl1pPr>
              <a:defRPr>
                <a:latin typeface="+mj-lt"/>
              </a:defRPr>
            </a:lvl1pPr>
          </a:lstStyle>
          <a:p>
            <a:r>
              <a:rPr lang="en-US"/>
              <a:t>Click to edit Master title style</a:t>
            </a:r>
            <a:endParaRPr lang="de-DE" dirty="0"/>
          </a:p>
        </p:txBody>
      </p:sp>
      <p:sp>
        <p:nvSpPr>
          <p:cNvPr id="10" name="Content Placeholder 2">
            <a:extLst>
              <a:ext uri="{FF2B5EF4-FFF2-40B4-BE49-F238E27FC236}">
                <a16:creationId xmlns:a16="http://schemas.microsoft.com/office/drawing/2014/main" id="{49BEE963-ABDC-4EC6-AA6F-529E9D7D2EB1}"/>
              </a:ext>
            </a:extLst>
          </p:cNvPr>
          <p:cNvSpPr>
            <a:spLocks noGrp="1"/>
          </p:cNvSpPr>
          <p:nvPr>
            <p:ph idx="1"/>
          </p:nvPr>
        </p:nvSpPr>
        <p:spPr>
          <a:xfrm>
            <a:off x="344730" y="2005012"/>
            <a:ext cx="5043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34758113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CB90AB4-CE11-446D-BFB0-957BCCC337CB}"/>
              </a:ext>
            </a:extLst>
          </p:cNvPr>
          <p:cNvPicPr>
            <a:picLocks noChangeAspect="1"/>
          </p:cNvPicPr>
          <p:nvPr userDrawn="1"/>
        </p:nvPicPr>
        <p:blipFill>
          <a:blip r:embed="rId2">
            <a:alphaModFix amt="46000"/>
          </a:blip>
          <a:stretch>
            <a:fillRect/>
          </a:stretch>
        </p:blipFill>
        <p:spPr>
          <a:xfrm>
            <a:off x="4762" y="-11025"/>
            <a:ext cx="12187239" cy="6858751"/>
          </a:xfrm>
          <a:prstGeom prst="rect">
            <a:avLst/>
          </a:prstGeom>
        </p:spPr>
      </p:pic>
      <p:sp>
        <p:nvSpPr>
          <p:cNvPr id="3" name="Footer Placeholder 2">
            <a:extLst>
              <a:ext uri="{FF2B5EF4-FFF2-40B4-BE49-F238E27FC236}">
                <a16:creationId xmlns:a16="http://schemas.microsoft.com/office/drawing/2014/main" id="{4CE392C2-7BC1-44B1-9B27-52EA25404956}"/>
              </a:ext>
            </a:extLst>
          </p:cNvPr>
          <p:cNvSpPr>
            <a:spLocks noGrp="1"/>
          </p:cNvSpPr>
          <p:nvPr>
            <p:ph type="ftr" sz="quarter" idx="10"/>
          </p:nvPr>
        </p:nvSpPr>
        <p:spPr/>
        <p:txBody>
          <a:bodyPr/>
          <a:lstStyle/>
          <a:p>
            <a:endParaRPr lang="de-DE" dirty="0"/>
          </a:p>
        </p:txBody>
      </p:sp>
      <p:sp>
        <p:nvSpPr>
          <p:cNvPr id="4" name="Slide Number Placeholder 3">
            <a:extLst>
              <a:ext uri="{FF2B5EF4-FFF2-40B4-BE49-F238E27FC236}">
                <a16:creationId xmlns:a16="http://schemas.microsoft.com/office/drawing/2014/main" id="{C619E3BD-1228-483E-BA5F-AAE26F210F4C}"/>
              </a:ext>
            </a:extLst>
          </p:cNvPr>
          <p:cNvSpPr>
            <a:spLocks noGrp="1"/>
          </p:cNvSpPr>
          <p:nvPr>
            <p:ph type="sldNum" sz="quarter" idx="11"/>
          </p:nvPr>
        </p:nvSpPr>
        <p:spPr/>
        <p:txBody>
          <a:bodyPr/>
          <a:lstStyle/>
          <a:p>
            <a:fld id="{F89DD9CB-275F-4CA2-9703-A265EA73BB11}" type="slidenum">
              <a:rPr lang="de-DE" smtClean="0"/>
              <a:pPr/>
              <a:t>‹#›</a:t>
            </a:fld>
            <a:endParaRPr lang="de-DE" dirty="0"/>
          </a:p>
        </p:txBody>
      </p:sp>
      <p:sp>
        <p:nvSpPr>
          <p:cNvPr id="8" name="Rectangle 7">
            <a:extLst>
              <a:ext uri="{FF2B5EF4-FFF2-40B4-BE49-F238E27FC236}">
                <a16:creationId xmlns:a16="http://schemas.microsoft.com/office/drawing/2014/main" id="{CCD5ADB2-417A-4030-A18C-5C94E476C4F0}"/>
              </a:ext>
            </a:extLst>
          </p:cNvPr>
          <p:cNvSpPr/>
          <p:nvPr userDrawn="1"/>
        </p:nvSpPr>
        <p:spPr>
          <a:xfrm>
            <a:off x="839787" y="1797667"/>
            <a:ext cx="11026147" cy="2862322"/>
          </a:xfrm>
          <a:prstGeom prst="rect">
            <a:avLst/>
          </a:prstGeom>
        </p:spPr>
        <p:txBody>
          <a:bodyPr wrap="square">
            <a:spAutoFit/>
          </a:bodyPr>
          <a:lstStyle/>
          <a:p>
            <a:pPr algn="just" fontAlgn="t"/>
            <a:r>
              <a:rPr lang="en-US" sz="1000" dirty="0"/>
              <a:t>D</a:t>
            </a:r>
            <a:r>
              <a:rPr lang="de-DE" sz="1000" dirty="0"/>
              <a:t>iese Allgemeinen Geschäftsbedingungen ("AGB") gelten für die Nutzung des Portals „Digitale Lernwerkstatt“ (das „Portal“). Die AGB regeln das Verhältnis zwischen der Accenture Holding GmbH &amp; Co. KG als den Betreibern des Portals ("Accenture") und dem jeweiligen Nutzer ("Nutzer"). "Inhalt(e)" bedeutet Bilder, Videos, Präsentationen und sonstige Schulungsunterlagen, diese stehen unter der Lizenz Creative Commons BY NC ND auf dem Portal zur Verfügung. Accenture kann diese Bedingungen jederzeit und ohne Ankündigung anpassen. Accenture behält sich das Recht vor, den Nutzungsvertrag jederzeit und ohne Angabe von Gründen zu kündigen und die weitere Nutzung der Website zu untersagen, es besteht kein Anspruch zur Nutzung des Portals. Das Massenkopieren der bereitgestellten Inhalte ist untersagt sofern keine ausdrückliche Erlaubnis durch Accenture erteilt wurde. Die Zusammenstellung der Inhalte ist als kollektives Werk entsprechend internationaler Konventionen und Gesetze zum geistigen Eigentum urheberrechtlich geschützt. Alle bereitgestellten Inhalte auf dem Portal werden unter der Lizenz Creative Commons BY NC ND zur Verfügung gestellt. Die Inhalte können kostenlos für nicht kommerzielle Anwendungen in digitaler oder gedruckter Form verwendet werden. Zur Nutzung für kommerzielle Zwecke ist die vorherige Zustimmung von Accenture einzuholen. Der Nutzer ist für die Art und Weise der Verwendung der bereitgestellten Inhalte und der Beachtung der Nutzungsbedingungen verlinkter Plattformen und Webseiten selbst verantwortlich. Der Nutzer stellt Accenture von sämtlichen Ansprüchen frei, die Dritte gegenüber Accenture geltend machen aufgrund einer Verletzung ihrer Rechte durch die Nutzung der über das Portal zur Verfügung stehenden Inhalte. Der Nutzer übernimmt hierbei die Kosten einer notwendigen Rechtsverteidigung von Accenture einschließlich sämtlicher Gerichts- und Anwaltskosten. Dies gilt dann nicht, wenn die Rechtsverletzung nicht durch schuldhaftes Verhalten des Nutzers verursacht wurde. Der Nutzer ist verpflichtet, Accenture für den Fall einer Inanspruchnahme durch Dritte unverzüglich, wahrheitsgemäß und vollständig sämtliche ihm zur Verfügung stehende Informationen mitzuteilen, die für eine Prüfung der Ansprüche und eine Verteidigung erforderlich sind. Darüber hinausgehende Schadensersatzansprüche von Accenture gegenüber dem Nutzer bleiben unberührt. Sämtliche Inhalte, die auf dem Portal bereitgestellt werden, wurden und werden mit äußerster Sorgfalt erstellt und regelmäßig überprüft. Accenture übernimmt jedoch keinerlei Gewähr für die Aktualität, Korrektheit, Vollständigkeit oder Qualität der Inhalte sowie für Links oder Webseiten Dritter. Die Inhalte der Digitalen Lernwerkstatt stellen keine Rechtsberatung dar. Haftungsansprüche gegen Accenture oder mit ihr verbundene Unternehmen, welche sich auf Schäden materieller oder ideeller Art beziehen, die durch die Nutzung oder Nichtnutzung der bereitgestellten Inhalte bzw. durch die Nutzung fehlerhafter und unvollständiger Informationen verursacht wurden, sind, soweit gesetzlich zulässig, ausgeschlossen. Sollten einzelne Bestimmungen dieser Nutzungsbedingungen ganz oder teilweise nicht rechtswirksam sein oder ihre Rechtswirksamkeit später verlieren, wird die Gültigkeit der Nutzungsbedingungen im Übrigen nicht berührt. Auf das Vertragsverhältnis zwischen den Nutzern und Accenture findet das Recht der Bundesrepublik Deutschland Anwendung. Soweit zulässig, wird als Gerichtsstand Frankfurt a.M. vereinbart.</a:t>
            </a:r>
          </a:p>
        </p:txBody>
      </p:sp>
      <p:sp>
        <p:nvSpPr>
          <p:cNvPr id="9" name="TextBox 8">
            <a:extLst>
              <a:ext uri="{FF2B5EF4-FFF2-40B4-BE49-F238E27FC236}">
                <a16:creationId xmlns:a16="http://schemas.microsoft.com/office/drawing/2014/main" id="{45923B89-4043-4B09-A767-FADA044ADB4A}"/>
              </a:ext>
            </a:extLst>
          </p:cNvPr>
          <p:cNvSpPr txBox="1"/>
          <p:nvPr userDrawn="1"/>
        </p:nvSpPr>
        <p:spPr>
          <a:xfrm>
            <a:off x="839788" y="668676"/>
            <a:ext cx="11026147" cy="769441"/>
          </a:xfrm>
          <a:prstGeom prst="rect">
            <a:avLst/>
          </a:prstGeom>
          <a:noFill/>
        </p:spPr>
        <p:txBody>
          <a:bodyPr wrap="square" rtlCol="0">
            <a:spAutoFit/>
          </a:bodyPr>
          <a:lstStyle/>
          <a:p>
            <a:r>
              <a:rPr lang="de-DE" sz="4400" b="0" dirty="0">
                <a:latin typeface="+mj-lt"/>
              </a:rPr>
              <a:t>Nutzungsbedingungen – Digitale Lernwerkstatt</a:t>
            </a:r>
          </a:p>
        </p:txBody>
      </p:sp>
    </p:spTree>
    <p:extLst>
      <p:ext uri="{BB962C8B-B14F-4D97-AF65-F5344CB8AC3E}">
        <p14:creationId xmlns:p14="http://schemas.microsoft.com/office/powerpoint/2010/main" val="16649014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weiss">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8200" y="406881"/>
            <a:ext cx="10515600" cy="1325563"/>
          </a:xfrm>
        </p:spPr>
        <p:txBody>
          <a:bodyPr/>
          <a:lstStyle>
            <a:lvl1pPr>
              <a:defRPr>
                <a:latin typeface="+mj-lt"/>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159A34BA-1F3A-4C9E-9AB3-14C3B39CC1F1}"/>
              </a:ext>
            </a:extLst>
          </p:cNvPr>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238271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weiss">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8200" y="406881"/>
            <a:ext cx="10515600" cy="1325563"/>
          </a:xfrm>
        </p:spPr>
        <p:txBody>
          <a:bodyPr/>
          <a:lstStyle>
            <a:lvl1pPr>
              <a:defRPr>
                <a:latin typeface="+mj-lt"/>
              </a:defRPr>
            </a:lvl1pPr>
          </a:lstStyle>
          <a:p>
            <a:r>
              <a:rPr lang="en-US" dirty="0"/>
              <a:t>Click to edit Master title style</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3367794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lamp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8200" y="406881"/>
            <a:ext cx="10515600" cy="1325563"/>
          </a:xfrm>
        </p:spPr>
        <p:txBody>
          <a:bodyPr/>
          <a:lstStyle>
            <a:lvl1pPr>
              <a:defRPr>
                <a:latin typeface="+mj-lt"/>
              </a:defRPr>
            </a:lvl1pPr>
          </a:lstStyle>
          <a:p>
            <a:r>
              <a:rPr lang="en-US" dirty="0"/>
              <a:t>Click to edit Master title style</a:t>
            </a:r>
            <a:endParaRPr lang="de-DE" dirty="0"/>
          </a:p>
        </p:txBody>
      </p:sp>
      <p:sp>
        <p:nvSpPr>
          <p:cNvPr id="3" name="Content Placeholder 2">
            <a:extLst>
              <a:ext uri="{FF2B5EF4-FFF2-40B4-BE49-F238E27FC236}">
                <a16:creationId xmlns:a16="http://schemas.microsoft.com/office/drawing/2014/main" id="{159A34BA-1F3A-4C9E-9AB3-14C3B39CC1F1}"/>
              </a:ext>
            </a:extLst>
          </p:cNvPr>
          <p:cNvSpPr>
            <a:spLocks noGrp="1"/>
          </p:cNvSpPr>
          <p:nvPr>
            <p:ph idx="1"/>
          </p:nvPr>
        </p:nvSpPr>
        <p:spPr/>
        <p:txBody>
          <a:bodyPr>
            <a:normAutofit/>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pic>
        <p:nvPicPr>
          <p:cNvPr id="7" name="Content Placeholder 3">
            <a:extLst>
              <a:ext uri="{FF2B5EF4-FFF2-40B4-BE49-F238E27FC236}">
                <a16:creationId xmlns:a16="http://schemas.microsoft.com/office/drawing/2014/main" id="{C936FF59-91C5-4476-88BE-0937B3EBD974}"/>
              </a:ext>
            </a:extLst>
          </p:cNvPr>
          <p:cNvPicPr>
            <a:picLocks noChangeAspect="1"/>
          </p:cNvPicPr>
          <p:nvPr userDrawn="1"/>
        </p:nvPicPr>
        <p:blipFill rotWithShape="1">
          <a:blip r:embed="rId2" cstate="screen">
            <a:alphaModFix amt="69000"/>
            <a:extLst>
              <a:ext uri="{28A0092B-C50C-407E-A947-70E740481C1C}">
                <a14:useLocalDpi xmlns:a14="http://schemas.microsoft.com/office/drawing/2010/main"/>
              </a:ext>
            </a:extLst>
          </a:blip>
          <a:srcRect/>
          <a:stretch/>
        </p:blipFill>
        <p:spPr>
          <a:xfrm>
            <a:off x="7946720" y="533400"/>
            <a:ext cx="4899640" cy="5791200"/>
          </a:xfrm>
          <a:prstGeom prst="rect">
            <a:avLst/>
          </a:prstGeom>
        </p:spPr>
      </p:pic>
    </p:spTree>
    <p:extLst>
      <p:ext uri="{BB962C8B-B14F-4D97-AF65-F5344CB8AC3E}">
        <p14:creationId xmlns:p14="http://schemas.microsoft.com/office/powerpoint/2010/main" val="13028103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mädche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rotWithShape="1">
          <a:blip r:embed="rId2" cstate="screen">
            <a:alphaModFix amt="45000"/>
            <a:extLst>
              <a:ext uri="{28A0092B-C50C-407E-A947-70E740481C1C}">
                <a14:useLocalDpi xmlns:a14="http://schemas.microsoft.com/office/drawing/2010/main"/>
              </a:ext>
            </a:extLst>
          </a:blip>
          <a:srcRect/>
          <a:stretch/>
        </p:blipFill>
        <p:spPr>
          <a:xfrm>
            <a:off x="1541907" y="1235829"/>
            <a:ext cx="10331116" cy="5958153"/>
          </a:xfrm>
          <a:prstGeom prst="rect">
            <a:avLst/>
          </a:prstGeom>
        </p:spPr>
      </p:pic>
      <p:sp>
        <p:nvSpPr>
          <p:cNvPr id="2" name="Title 1">
            <a:extLst>
              <a:ext uri="{FF2B5EF4-FFF2-40B4-BE49-F238E27FC236}">
                <a16:creationId xmlns:a16="http://schemas.microsoft.com/office/drawing/2014/main" id="{0ACE6ACA-6389-4F9F-A2D1-F2EDCECFBA34}"/>
              </a:ext>
            </a:extLst>
          </p:cNvPr>
          <p:cNvSpPr>
            <a:spLocks noGrp="1"/>
          </p:cNvSpPr>
          <p:nvPr>
            <p:ph type="title"/>
          </p:nvPr>
        </p:nvSpPr>
        <p:spPr>
          <a:xfrm>
            <a:off x="839788" y="407655"/>
            <a:ext cx="10515600" cy="1325563"/>
          </a:xfrm>
        </p:spPr>
        <p:txBody>
          <a:bodyPr/>
          <a:lstStyle>
            <a:lvl1pPr>
              <a:defRPr>
                <a:latin typeface="+mj-lt"/>
              </a:defRPr>
            </a:lvl1pPr>
          </a:lstStyle>
          <a:p>
            <a:r>
              <a:rPr lang="en-US" dirty="0"/>
              <a:t>Click to edit Master title style</a:t>
            </a:r>
            <a:endParaRPr lang="de-DE" dirty="0"/>
          </a:p>
        </p:txBody>
      </p:sp>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Content Placeholder 2">
            <a:extLst>
              <a:ext uri="{FF2B5EF4-FFF2-40B4-BE49-F238E27FC236}">
                <a16:creationId xmlns:a16="http://schemas.microsoft.com/office/drawing/2014/main" id="{E3430721-D2B7-4010-86A0-5E7186DE052B}"/>
              </a:ext>
            </a:extLst>
          </p:cNvPr>
          <p:cNvSpPr>
            <a:spLocks noGrp="1"/>
          </p:cNvSpPr>
          <p:nvPr>
            <p:ph idx="1"/>
          </p:nvPr>
        </p:nvSpPr>
        <p:spPr>
          <a:xfrm>
            <a:off x="838200" y="1823300"/>
            <a:ext cx="10515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3222040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robo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E6ACA-6389-4F9F-A2D1-F2EDCECFBA34}"/>
              </a:ext>
            </a:extLst>
          </p:cNvPr>
          <p:cNvSpPr>
            <a:spLocks noGrp="1"/>
          </p:cNvSpPr>
          <p:nvPr>
            <p:ph type="title"/>
          </p:nvPr>
        </p:nvSpPr>
        <p:spPr/>
        <p:txBody>
          <a:bodyPr/>
          <a:lstStyle>
            <a:lvl1pPr>
              <a:defRPr>
                <a:latin typeface="+mj-lt"/>
              </a:defRPr>
            </a:lvl1pPr>
          </a:lstStyle>
          <a:p>
            <a:r>
              <a:rPr lang="en-US" dirty="0"/>
              <a:t>Click to edit Master title style</a:t>
            </a:r>
            <a:endParaRPr lang="de-DE" dirty="0"/>
          </a:p>
        </p:txBody>
      </p:sp>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dirty="0"/>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a:blip r:embed="rId2" cstate="screen">
            <a:alphaModFix amt="30000"/>
            <a:extLst>
              <a:ext uri="{28A0092B-C50C-407E-A947-70E740481C1C}">
                <a14:useLocalDpi xmlns:a14="http://schemas.microsoft.com/office/drawing/2010/main"/>
              </a:ext>
            </a:extLst>
          </a:blip>
          <a:stretch>
            <a:fillRect/>
          </a:stretch>
        </p:blipFill>
        <p:spPr>
          <a:xfrm>
            <a:off x="5107405" y="2187074"/>
            <a:ext cx="7006390" cy="4670926"/>
          </a:xfrm>
          <a:prstGeom prst="rect">
            <a:avLst/>
          </a:prstGeom>
        </p:spPr>
      </p:pic>
      <p:sp>
        <p:nvSpPr>
          <p:cNvPr id="8" name="Content Placeholder 2">
            <a:extLst>
              <a:ext uri="{FF2B5EF4-FFF2-40B4-BE49-F238E27FC236}">
                <a16:creationId xmlns:a16="http://schemas.microsoft.com/office/drawing/2014/main" id="{36B00A57-F87D-4563-8CDE-4290D0B2A0DB}"/>
              </a:ext>
            </a:extLst>
          </p:cNvPr>
          <p:cNvSpPr>
            <a:spLocks noGrp="1"/>
          </p:cNvSpPr>
          <p:nvPr>
            <p:ph idx="1"/>
          </p:nvPr>
        </p:nvSpPr>
        <p:spPr>
          <a:xfrm>
            <a:off x="838200" y="1823300"/>
            <a:ext cx="10515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914407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desk">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190847" y="1"/>
            <a:ext cx="13673822" cy="7806036"/>
          </a:xfrm>
          <a:prstGeom prst="rect">
            <a:avLst/>
          </a:prstGeom>
        </p:spPr>
      </p:pic>
      <p:sp>
        <p:nvSpPr>
          <p:cNvPr id="2" name="Title 1">
            <a:extLst>
              <a:ext uri="{FF2B5EF4-FFF2-40B4-BE49-F238E27FC236}">
                <a16:creationId xmlns:a16="http://schemas.microsoft.com/office/drawing/2014/main" id="{0ACE6ACA-6389-4F9F-A2D1-F2EDCECFBA34}"/>
              </a:ext>
            </a:extLst>
          </p:cNvPr>
          <p:cNvSpPr>
            <a:spLocks noGrp="1"/>
          </p:cNvSpPr>
          <p:nvPr>
            <p:ph type="title"/>
          </p:nvPr>
        </p:nvSpPr>
        <p:spPr/>
        <p:txBody>
          <a:bodyPr/>
          <a:lstStyle>
            <a:lvl1pPr>
              <a:defRPr>
                <a:latin typeface="+mj-lt"/>
              </a:defRPr>
            </a:lvl1pPr>
          </a:lstStyle>
          <a:p>
            <a:r>
              <a:rPr lang="en-US" dirty="0"/>
              <a:t>Click to edit Master title style</a:t>
            </a:r>
            <a:endParaRPr lang="de-DE" dirty="0"/>
          </a:p>
        </p:txBody>
      </p:sp>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Content Placeholder 2">
            <a:extLst>
              <a:ext uri="{FF2B5EF4-FFF2-40B4-BE49-F238E27FC236}">
                <a16:creationId xmlns:a16="http://schemas.microsoft.com/office/drawing/2014/main" id="{132188ED-3C6F-4F67-A105-8C03509F561B}"/>
              </a:ext>
            </a:extLst>
          </p:cNvPr>
          <p:cNvSpPr>
            <a:spLocks noGrp="1"/>
          </p:cNvSpPr>
          <p:nvPr>
            <p:ph idx="1"/>
          </p:nvPr>
        </p:nvSpPr>
        <p:spPr>
          <a:xfrm>
            <a:off x="838200" y="1823300"/>
            <a:ext cx="10515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2076100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theme" Target="../theme/theme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8607C3-555C-45A0-B869-F68D168E18A9}"/>
              </a:ext>
            </a:extLst>
          </p:cNvPr>
          <p:cNvSpPr>
            <a:spLocks noGrp="1"/>
          </p:cNvSpPr>
          <p:nvPr>
            <p:ph type="title"/>
          </p:nvPr>
        </p:nvSpPr>
        <p:spPr>
          <a:xfrm>
            <a:off x="839788" y="406881"/>
            <a:ext cx="10515600" cy="1325563"/>
          </a:xfrm>
          <a:prstGeom prst="rect">
            <a:avLst/>
          </a:prstGeom>
        </p:spPr>
        <p:txBody>
          <a:bodyPr vert="horz" lIns="91440" tIns="45720" rIns="91440" bIns="45720" rtlCol="0" anchor="ctr">
            <a:normAutofit/>
          </a:bodyPr>
          <a:lstStyle/>
          <a:p>
            <a:r>
              <a:rPr lang="en-US" dirty="0"/>
              <a:t>Click to edit Master title style</a:t>
            </a:r>
            <a:endParaRPr lang="de-DE" dirty="0"/>
          </a:p>
        </p:txBody>
      </p:sp>
      <p:sp>
        <p:nvSpPr>
          <p:cNvPr id="3" name="Text Placeholder 2">
            <a:extLst>
              <a:ext uri="{FF2B5EF4-FFF2-40B4-BE49-F238E27FC236}">
                <a16:creationId xmlns:a16="http://schemas.microsoft.com/office/drawing/2014/main" id="{1342A2DA-926E-40FE-B89A-1DE5350EDBFC}"/>
              </a:ext>
            </a:extLst>
          </p:cNvPr>
          <p:cNvSpPr>
            <a:spLocks noGrp="1"/>
          </p:cNvSpPr>
          <p:nvPr>
            <p:ph type="body" idx="1"/>
          </p:nvPr>
        </p:nvSpPr>
        <p:spPr>
          <a:xfrm>
            <a:off x="838200" y="1823300"/>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5" name="Footer Placeholder 4">
            <a:extLst>
              <a:ext uri="{FF2B5EF4-FFF2-40B4-BE49-F238E27FC236}">
                <a16:creationId xmlns:a16="http://schemas.microsoft.com/office/drawing/2014/main" id="{FA364330-BABD-4D47-8B0E-3DCB244492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solidFill>
              </a:defRPr>
            </a:lvl1pPr>
          </a:lstStyle>
          <a:p>
            <a:endParaRPr lang="de-DE" dirty="0"/>
          </a:p>
        </p:txBody>
      </p:sp>
      <p:sp>
        <p:nvSpPr>
          <p:cNvPr id="6" name="Slide Number Placeholder 5">
            <a:extLst>
              <a:ext uri="{FF2B5EF4-FFF2-40B4-BE49-F238E27FC236}">
                <a16:creationId xmlns:a16="http://schemas.microsoft.com/office/drawing/2014/main" id="{36D7C054-5C6D-418A-86B0-75D6F87E05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defRPr>
            </a:lvl1pPr>
          </a:lstStyle>
          <a:p>
            <a:fld id="{F89DD9CB-275F-4CA2-9703-A265EA73BB11}" type="slidenum">
              <a:rPr lang="de-DE" smtClean="0"/>
              <a:pPr/>
              <a:t>‹#›</a:t>
            </a:fld>
            <a:endParaRPr lang="de-DE" dirty="0"/>
          </a:p>
        </p:txBody>
      </p:sp>
      <p:sp>
        <p:nvSpPr>
          <p:cNvPr id="7" name="AMC_Footer">
            <a:extLst>
              <a:ext uri="{FF2B5EF4-FFF2-40B4-BE49-F238E27FC236}">
                <a16:creationId xmlns:a16="http://schemas.microsoft.com/office/drawing/2014/main" id="{443E2237-3185-4EF4-93C9-450F95060995}"/>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Tree>
    <p:extLst>
      <p:ext uri="{BB962C8B-B14F-4D97-AF65-F5344CB8AC3E}">
        <p14:creationId xmlns:p14="http://schemas.microsoft.com/office/powerpoint/2010/main" val="34344451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87" r:id="rId3"/>
    <p:sldLayoutId id="2147483665" r:id="rId4"/>
    <p:sldLayoutId id="2147483686" r:id="rId5"/>
    <p:sldLayoutId id="2147483684" r:id="rId6"/>
    <p:sldLayoutId id="2147483662" r:id="rId7"/>
    <p:sldLayoutId id="2147483654" r:id="rId8"/>
    <p:sldLayoutId id="2147483661" r:id="rId9"/>
    <p:sldLayoutId id="2147483652" r:id="rId10"/>
    <p:sldLayoutId id="2147483688" r:id="rId11"/>
    <p:sldLayoutId id="2147483689" r:id="rId12"/>
    <p:sldLayoutId id="2147483690" r:id="rId13"/>
    <p:sldLayoutId id="2147483663" r:id="rId14"/>
    <p:sldLayoutId id="2147483672" r:id="rId15"/>
    <p:sldLayoutId id="2147483680" r:id="rId16"/>
    <p:sldLayoutId id="2147483685" r:id="rId17"/>
    <p:sldLayoutId id="2147483655" r:id="rId18"/>
    <p:sldLayoutId id="2147483691" r:id="rId19"/>
    <p:sldLayoutId id="2147483664"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600"/>
        </a:spcBef>
        <a:spcAft>
          <a:spcPts val="300"/>
        </a:spcAft>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spcAft>
          <a:spcPts val="300"/>
        </a:spcAft>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spcAft>
          <a:spcPts val="300"/>
        </a:spcAft>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spcAft>
          <a:spcPts val="300"/>
        </a:spcAft>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597" userDrawn="1">
          <p15:clr>
            <a:srgbClr val="F26B43"/>
          </p15:clr>
        </p15:guide>
        <p15:guide id="3" pos="529" userDrawn="1">
          <p15:clr>
            <a:srgbClr val="F26B43"/>
          </p15:clr>
        </p15:guide>
        <p15:guide id="4" pos="733" userDrawn="1">
          <p15:clr>
            <a:srgbClr val="F26B43"/>
          </p15:clr>
        </p15:guide>
        <p15:guide id="5" orient="horz" pos="527" userDrawn="1">
          <p15:clr>
            <a:srgbClr val="F26B43"/>
          </p15:clr>
        </p15:guide>
        <p15:guide id="6" orient="horz" pos="1139" userDrawn="1">
          <p15:clr>
            <a:srgbClr val="F26B43"/>
          </p15:clr>
        </p15:guide>
        <p15:guide id="7" orient="horz" pos="1185"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8607C3-555C-45A0-B869-F68D168E18A9}"/>
              </a:ext>
            </a:extLst>
          </p:cNvPr>
          <p:cNvSpPr>
            <a:spLocks noGrp="1"/>
          </p:cNvSpPr>
          <p:nvPr>
            <p:ph type="title"/>
          </p:nvPr>
        </p:nvSpPr>
        <p:spPr>
          <a:xfrm>
            <a:off x="839788" y="406881"/>
            <a:ext cx="10515600" cy="1325563"/>
          </a:xfrm>
          <a:prstGeom prst="rect">
            <a:avLst/>
          </a:prstGeom>
        </p:spPr>
        <p:txBody>
          <a:bodyPr vert="horz" lIns="91440" tIns="45720" rIns="91440" bIns="45720" rtlCol="0" anchor="ctr">
            <a:normAutofit/>
          </a:bodyPr>
          <a:lstStyle/>
          <a:p>
            <a:r>
              <a:rPr lang="en-US" dirty="0"/>
              <a:t>Click to edit Master title style</a:t>
            </a:r>
            <a:endParaRPr lang="de-DE" dirty="0"/>
          </a:p>
        </p:txBody>
      </p:sp>
      <p:sp>
        <p:nvSpPr>
          <p:cNvPr id="3" name="Text Placeholder 2">
            <a:extLst>
              <a:ext uri="{FF2B5EF4-FFF2-40B4-BE49-F238E27FC236}">
                <a16:creationId xmlns:a16="http://schemas.microsoft.com/office/drawing/2014/main" id="{1342A2DA-926E-40FE-B89A-1DE5350EDBFC}"/>
              </a:ext>
            </a:extLst>
          </p:cNvPr>
          <p:cNvSpPr>
            <a:spLocks noGrp="1"/>
          </p:cNvSpPr>
          <p:nvPr>
            <p:ph type="body" idx="1"/>
          </p:nvPr>
        </p:nvSpPr>
        <p:spPr>
          <a:xfrm>
            <a:off x="838200" y="1823300"/>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5" name="Footer Placeholder 4">
            <a:extLst>
              <a:ext uri="{FF2B5EF4-FFF2-40B4-BE49-F238E27FC236}">
                <a16:creationId xmlns:a16="http://schemas.microsoft.com/office/drawing/2014/main" id="{FA364330-BABD-4D47-8B0E-3DCB244492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solidFill>
              </a:defRPr>
            </a:lvl1pPr>
          </a:lstStyle>
          <a:p>
            <a:endParaRPr lang="de-DE" dirty="0"/>
          </a:p>
        </p:txBody>
      </p:sp>
      <p:sp>
        <p:nvSpPr>
          <p:cNvPr id="6" name="Slide Number Placeholder 5">
            <a:extLst>
              <a:ext uri="{FF2B5EF4-FFF2-40B4-BE49-F238E27FC236}">
                <a16:creationId xmlns:a16="http://schemas.microsoft.com/office/drawing/2014/main" id="{36D7C054-5C6D-418A-86B0-75D6F87E05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defRPr>
            </a:lvl1pPr>
          </a:lstStyle>
          <a:p>
            <a:fld id="{F89DD9CB-275F-4CA2-9703-A265EA73BB11}" type="slidenum">
              <a:rPr lang="de-DE" smtClean="0"/>
              <a:pPr/>
              <a:t>‹#›</a:t>
            </a:fld>
            <a:endParaRPr lang="de-DE" dirty="0"/>
          </a:p>
        </p:txBody>
      </p:sp>
      <p:sp>
        <p:nvSpPr>
          <p:cNvPr id="7" name="AMC_Footer">
            <a:extLst>
              <a:ext uri="{FF2B5EF4-FFF2-40B4-BE49-F238E27FC236}">
                <a16:creationId xmlns:a16="http://schemas.microsoft.com/office/drawing/2014/main" id="{443E2237-3185-4EF4-93C9-450F95060995}"/>
              </a:ext>
            </a:extLst>
          </p:cNvPr>
          <p:cNvSpPr txBox="1">
            <a:spLocks/>
          </p:cNvSpPr>
          <p:nvPr userDrawn="1"/>
        </p:nvSpPr>
        <p:spPr>
          <a:xfrm>
            <a:off x="838200" y="6420366"/>
            <a:ext cx="2941384" cy="602217"/>
          </a:xfrm>
          <a:prstGeom prst="rect">
            <a:avLst/>
          </a:prstGeom>
        </p:spPr>
        <p:txBody>
          <a:bodyPr lIns="0" tIns="27000" rIns="0" bIns="0">
            <a:noAutofit/>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pPr marL="0" marR="0" lvl="0" indent="0" algn="l" defTabSz="81533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effectLst/>
                <a:uLnTx/>
                <a:uFillTx/>
                <a:latin typeface="+mn-lt"/>
                <a:ea typeface="+mn-ea"/>
                <a:cs typeface="+mn-cs"/>
              </a:rPr>
              <a:t>Copyright © 2019 Accenture  All rights reserved</a:t>
            </a:r>
            <a:r>
              <a:rPr kumimoji="0" lang="de-DE" sz="1000" b="0" i="0" u="none" strike="noStrike" kern="1200" cap="none" spc="0" normalizeH="0" baseline="0" noProof="0" dirty="0">
                <a:ln>
                  <a:noFill/>
                </a:ln>
                <a:solidFill>
                  <a:srgbClr val="919191"/>
                </a:solidFill>
                <a:effectLst/>
                <a:uLnTx/>
                <a:uFillTx/>
                <a:latin typeface="+mn-lt"/>
                <a:ea typeface="+mn-ea"/>
                <a:cs typeface="+mn-cs"/>
              </a:rPr>
              <a:t>.</a:t>
            </a:r>
          </a:p>
        </p:txBody>
      </p:sp>
    </p:spTree>
    <p:extLst>
      <p:ext uri="{BB962C8B-B14F-4D97-AF65-F5344CB8AC3E}">
        <p14:creationId xmlns:p14="http://schemas.microsoft.com/office/powerpoint/2010/main" val="1067725597"/>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 id="2147483711"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597">
          <p15:clr>
            <a:srgbClr val="F26B43"/>
          </p15:clr>
        </p15:guide>
        <p15:guide id="3" pos="529">
          <p15:clr>
            <a:srgbClr val="F26B43"/>
          </p15:clr>
        </p15:guide>
        <p15:guide id="4" pos="733">
          <p15:clr>
            <a:srgbClr val="F26B43"/>
          </p15:clr>
        </p15:guide>
        <p15:guide id="5" orient="horz" pos="527">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2.wmf"/><Relationship Id="rId5" Type="http://schemas.openxmlformats.org/officeDocument/2006/relationships/package" Target="../embeddings/Microsoft_Word_Document.docx"/><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hyperlink" Target="https://www.content-digitale-lernwerkstatt.com/projects/modul1_1/level5/index_lms_html5.html"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3EE09-0A41-4741-97D7-8F7F9F52BB05}"/>
              </a:ext>
            </a:extLst>
          </p:cNvPr>
          <p:cNvSpPr>
            <a:spLocks noGrp="1"/>
          </p:cNvSpPr>
          <p:nvPr>
            <p:ph type="ctrTitle"/>
          </p:nvPr>
        </p:nvSpPr>
        <p:spPr/>
        <p:txBody>
          <a:bodyPr/>
          <a:lstStyle/>
          <a:p>
            <a:r>
              <a:rPr lang="de-DE" dirty="0"/>
              <a:t>Social Media</a:t>
            </a:r>
          </a:p>
        </p:txBody>
      </p:sp>
      <p:sp>
        <p:nvSpPr>
          <p:cNvPr id="3" name="Subtitle 2">
            <a:extLst>
              <a:ext uri="{FF2B5EF4-FFF2-40B4-BE49-F238E27FC236}">
                <a16:creationId xmlns:a16="http://schemas.microsoft.com/office/drawing/2014/main" id="{13318EE5-79CD-45CC-B46C-5B434D21D4E4}"/>
              </a:ext>
            </a:extLst>
          </p:cNvPr>
          <p:cNvSpPr>
            <a:spLocks noGrp="1"/>
          </p:cNvSpPr>
          <p:nvPr>
            <p:ph type="subTitle" idx="1"/>
          </p:nvPr>
        </p:nvSpPr>
        <p:spPr/>
        <p:txBody>
          <a:bodyPr>
            <a:normAutofit fontScale="77500" lnSpcReduction="20000"/>
          </a:bodyPr>
          <a:lstStyle/>
          <a:p>
            <a:r>
              <a:rPr lang="de-DE" dirty="0"/>
              <a:t>Was ist es?</a:t>
            </a:r>
          </a:p>
          <a:p>
            <a:r>
              <a:rPr lang="de-DE" dirty="0"/>
              <a:t>Was steckt dahinter?</a:t>
            </a:r>
          </a:p>
          <a:p>
            <a:r>
              <a:rPr lang="de-DE" dirty="0"/>
              <a:t>Was bringt es?</a:t>
            </a:r>
          </a:p>
        </p:txBody>
      </p:sp>
    </p:spTree>
    <p:extLst>
      <p:ext uri="{BB962C8B-B14F-4D97-AF65-F5344CB8AC3E}">
        <p14:creationId xmlns:p14="http://schemas.microsoft.com/office/powerpoint/2010/main" val="38391072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37E55CA6-4493-449C-B3B6-C1774886F124}"/>
              </a:ext>
            </a:extLst>
          </p:cNvPr>
          <p:cNvSpPr txBox="1">
            <a:spLocks/>
          </p:cNvSpPr>
          <p:nvPr/>
        </p:nvSpPr>
        <p:spPr>
          <a:xfrm>
            <a:off x="947737" y="2200705"/>
            <a:ext cx="6457156" cy="466725"/>
          </a:xfrm>
          <a:prstGeom prst="rect">
            <a:avLst/>
          </a:prstGeom>
        </p:spPr>
        <p:txBody>
          <a:bodyPr vert="horz" lIns="0" tIns="0" rIns="0" bIns="0" rtlCol="0">
            <a:normAutofit/>
          </a:bodyPr>
          <a:lstStyle>
            <a:lvl1pPr marL="231775" indent="-231775" algn="l" defTabSz="914400" rtl="0" eaLnBrk="1" latinLnBrk="0" hangingPunct="1">
              <a:lnSpc>
                <a:spcPct val="100000"/>
              </a:lnSpc>
              <a:spcBef>
                <a:spcPts val="1200"/>
              </a:spcBef>
              <a:spcAft>
                <a:spcPts val="0"/>
              </a:spcAft>
              <a:buClr>
                <a:schemeClr val="tx1"/>
              </a:buClr>
              <a:buSzPct val="80000"/>
              <a:buFont typeface="Arial" pitchFamily="34" charset="0"/>
              <a:buChar char="•"/>
              <a:defRPr sz="2600" b="0" kern="1200">
                <a:solidFill>
                  <a:schemeClr val="tx1"/>
                </a:solidFill>
                <a:latin typeface="Arial" pitchFamily="34" charset="0"/>
                <a:ea typeface="+mn-ea"/>
                <a:cs typeface="Arial" pitchFamily="34" charset="0"/>
              </a:defRPr>
            </a:lvl1pPr>
            <a:lvl2pPr marL="457200" indent="-231775" algn="l" defTabSz="914400" rtl="0" eaLnBrk="1" latinLnBrk="0" hangingPunct="1">
              <a:lnSpc>
                <a:spcPct val="100000"/>
              </a:lnSpc>
              <a:spcBef>
                <a:spcPts val="624"/>
              </a:spcBef>
              <a:spcAft>
                <a:spcPts val="0"/>
              </a:spcAft>
              <a:buClr>
                <a:schemeClr val="tx1"/>
              </a:buClr>
              <a:buSzPct val="80000"/>
              <a:buFont typeface="Arial" pitchFamily="34" charset="0"/>
              <a:buChar char="–"/>
              <a:defRPr sz="2400" kern="1200">
                <a:solidFill>
                  <a:srgbClr val="000000"/>
                </a:solidFill>
                <a:latin typeface="Arial" pitchFamily="34" charset="0"/>
                <a:ea typeface="+mn-ea"/>
                <a:cs typeface="Arial" pitchFamily="34" charset="0"/>
              </a:defRPr>
            </a:lvl2pPr>
            <a:lvl3pPr marL="688975" indent="-231775" algn="l" defTabSz="914400" rtl="0" eaLnBrk="1" latinLnBrk="0" hangingPunct="1">
              <a:lnSpc>
                <a:spcPct val="100000"/>
              </a:lnSpc>
              <a:spcBef>
                <a:spcPts val="576"/>
              </a:spcBef>
              <a:spcAft>
                <a:spcPts val="0"/>
              </a:spcAft>
              <a:buClr>
                <a:schemeClr val="tx1"/>
              </a:buClr>
              <a:buSzPct val="80000"/>
              <a:buFont typeface="Arial" pitchFamily="34" charset="0"/>
              <a:buChar char="•"/>
              <a:defRPr sz="2000" kern="1200" baseline="0">
                <a:solidFill>
                  <a:srgbClr val="000000"/>
                </a:solidFill>
                <a:latin typeface="Arial" pitchFamily="34" charset="0"/>
                <a:ea typeface="+mn-ea"/>
                <a:cs typeface="Arial" pitchFamily="34" charset="0"/>
              </a:defRPr>
            </a:lvl3pPr>
            <a:lvl4pPr marL="914400" indent="-225425" algn="l" defTabSz="914400" rtl="0" eaLnBrk="1" latinLnBrk="0" hangingPunct="1">
              <a:lnSpc>
                <a:spcPct val="100000"/>
              </a:lnSpc>
              <a:spcBef>
                <a:spcPts val="528"/>
              </a:spcBef>
              <a:spcAft>
                <a:spcPts val="0"/>
              </a:spcAft>
              <a:buClr>
                <a:schemeClr val="tx1"/>
              </a:buClr>
              <a:buSzPct val="80000"/>
              <a:buFont typeface="Arial" pitchFamily="34" charset="0"/>
              <a:buChar char="–"/>
              <a:defRPr sz="1800" kern="1200" baseline="0">
                <a:solidFill>
                  <a:srgbClr val="000000"/>
                </a:solidFill>
                <a:latin typeface="Arial" pitchFamily="34" charset="0"/>
                <a:ea typeface="+mn-ea"/>
                <a:cs typeface="Arial" pitchFamily="34" charset="0"/>
              </a:defRPr>
            </a:lvl4pPr>
            <a:lvl5pPr marL="1146175" indent="-231775" algn="l" defTabSz="914400" rtl="0" eaLnBrk="1" latinLnBrk="0" hangingPunct="1">
              <a:lnSpc>
                <a:spcPct val="100000"/>
              </a:lnSpc>
              <a:spcBef>
                <a:spcPts val="480"/>
              </a:spcBef>
              <a:spcAft>
                <a:spcPts val="0"/>
              </a:spcAft>
              <a:buClr>
                <a:schemeClr val="tx1"/>
              </a:buClr>
              <a:buSzPct val="80000"/>
              <a:buFont typeface="Arial" pitchFamily="34" charset="0"/>
              <a:buChar char="•"/>
              <a:defRPr sz="1600" kern="1200" baseline="0">
                <a:solidFill>
                  <a:srgbClr val="00000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de-DE" sz="2000" b="1" dirty="0">
                <a:latin typeface="+mn-lt"/>
              </a:rPr>
              <a:t>Blog</a:t>
            </a:r>
          </a:p>
        </p:txBody>
      </p:sp>
      <p:sp>
        <p:nvSpPr>
          <p:cNvPr id="6" name="Content Placeholder 2">
            <a:extLst>
              <a:ext uri="{FF2B5EF4-FFF2-40B4-BE49-F238E27FC236}">
                <a16:creationId xmlns:a16="http://schemas.microsoft.com/office/drawing/2014/main" id="{6B8675E9-FEC3-4D08-AB30-D123F29DD1BC}"/>
              </a:ext>
            </a:extLst>
          </p:cNvPr>
          <p:cNvSpPr txBox="1">
            <a:spLocks/>
          </p:cNvSpPr>
          <p:nvPr/>
        </p:nvSpPr>
        <p:spPr>
          <a:xfrm>
            <a:off x="947737" y="4879305"/>
            <a:ext cx="8246339" cy="1304925"/>
          </a:xfrm>
          <a:prstGeom prst="rect">
            <a:avLst/>
          </a:prstGeom>
        </p:spPr>
        <p:txBody>
          <a:bodyPr vert="horz" lIns="0" tIns="0" rIns="0" bIns="0" rtlCol="0">
            <a:noAutofit/>
          </a:bodyPr>
          <a:lstStyle>
            <a:lvl1pPr marL="231775" indent="-231775" algn="l" defTabSz="914400" rtl="0" eaLnBrk="1" latinLnBrk="0" hangingPunct="1">
              <a:lnSpc>
                <a:spcPct val="100000"/>
              </a:lnSpc>
              <a:spcBef>
                <a:spcPts val="1200"/>
              </a:spcBef>
              <a:spcAft>
                <a:spcPts val="0"/>
              </a:spcAft>
              <a:buClr>
                <a:schemeClr val="tx1"/>
              </a:buClr>
              <a:buSzPct val="80000"/>
              <a:buFont typeface="Arial" pitchFamily="34" charset="0"/>
              <a:buChar char="•"/>
              <a:defRPr sz="2600" b="0" kern="1200">
                <a:solidFill>
                  <a:schemeClr val="tx1"/>
                </a:solidFill>
                <a:latin typeface="Arial" pitchFamily="34" charset="0"/>
                <a:ea typeface="+mn-ea"/>
                <a:cs typeface="Arial" pitchFamily="34" charset="0"/>
              </a:defRPr>
            </a:lvl1pPr>
            <a:lvl2pPr marL="457200" indent="-231775" algn="l" defTabSz="914400" rtl="0" eaLnBrk="1" latinLnBrk="0" hangingPunct="1">
              <a:lnSpc>
                <a:spcPct val="100000"/>
              </a:lnSpc>
              <a:spcBef>
                <a:spcPts val="624"/>
              </a:spcBef>
              <a:spcAft>
                <a:spcPts val="0"/>
              </a:spcAft>
              <a:buClr>
                <a:schemeClr val="tx1"/>
              </a:buClr>
              <a:buSzPct val="80000"/>
              <a:buFont typeface="Arial" pitchFamily="34" charset="0"/>
              <a:buChar char="–"/>
              <a:defRPr sz="2400" kern="1200">
                <a:solidFill>
                  <a:srgbClr val="000000"/>
                </a:solidFill>
                <a:latin typeface="Arial" pitchFamily="34" charset="0"/>
                <a:ea typeface="+mn-ea"/>
                <a:cs typeface="Arial" pitchFamily="34" charset="0"/>
              </a:defRPr>
            </a:lvl2pPr>
            <a:lvl3pPr marL="688975" indent="-231775" algn="l" defTabSz="914400" rtl="0" eaLnBrk="1" latinLnBrk="0" hangingPunct="1">
              <a:lnSpc>
                <a:spcPct val="100000"/>
              </a:lnSpc>
              <a:spcBef>
                <a:spcPts val="576"/>
              </a:spcBef>
              <a:spcAft>
                <a:spcPts val="0"/>
              </a:spcAft>
              <a:buClr>
                <a:schemeClr val="tx1"/>
              </a:buClr>
              <a:buSzPct val="80000"/>
              <a:buFont typeface="Arial" pitchFamily="34" charset="0"/>
              <a:buChar char="•"/>
              <a:defRPr sz="2000" kern="1200" baseline="0">
                <a:solidFill>
                  <a:srgbClr val="000000"/>
                </a:solidFill>
                <a:latin typeface="Arial" pitchFamily="34" charset="0"/>
                <a:ea typeface="+mn-ea"/>
                <a:cs typeface="Arial" pitchFamily="34" charset="0"/>
              </a:defRPr>
            </a:lvl3pPr>
            <a:lvl4pPr marL="914400" indent="-225425" algn="l" defTabSz="914400" rtl="0" eaLnBrk="1" latinLnBrk="0" hangingPunct="1">
              <a:lnSpc>
                <a:spcPct val="100000"/>
              </a:lnSpc>
              <a:spcBef>
                <a:spcPts val="528"/>
              </a:spcBef>
              <a:spcAft>
                <a:spcPts val="0"/>
              </a:spcAft>
              <a:buClr>
                <a:schemeClr val="tx1"/>
              </a:buClr>
              <a:buSzPct val="80000"/>
              <a:buFont typeface="Arial" pitchFamily="34" charset="0"/>
              <a:buChar char="–"/>
              <a:defRPr sz="1800" kern="1200" baseline="0">
                <a:solidFill>
                  <a:srgbClr val="000000"/>
                </a:solidFill>
                <a:latin typeface="Arial" pitchFamily="34" charset="0"/>
                <a:ea typeface="+mn-ea"/>
                <a:cs typeface="Arial" pitchFamily="34" charset="0"/>
              </a:defRPr>
            </a:lvl4pPr>
            <a:lvl5pPr marL="1146175" indent="-231775" algn="l" defTabSz="914400" rtl="0" eaLnBrk="1" latinLnBrk="0" hangingPunct="1">
              <a:lnSpc>
                <a:spcPct val="100000"/>
              </a:lnSpc>
              <a:spcBef>
                <a:spcPts val="480"/>
              </a:spcBef>
              <a:spcAft>
                <a:spcPts val="0"/>
              </a:spcAft>
              <a:buClr>
                <a:schemeClr val="tx1"/>
              </a:buClr>
              <a:buSzPct val="80000"/>
              <a:buFont typeface="Arial" pitchFamily="34" charset="0"/>
              <a:buChar char="•"/>
              <a:defRPr sz="1600" kern="1200" baseline="0">
                <a:solidFill>
                  <a:srgbClr val="00000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spcAft>
                <a:spcPts val="300"/>
              </a:spcAft>
            </a:pPr>
            <a:r>
              <a:rPr lang="de-DE" sz="2000" dirty="0">
                <a:latin typeface="+mn-lt"/>
              </a:rPr>
              <a:t>Vernetzung mit Familie, Freunden und Bekannten</a:t>
            </a:r>
          </a:p>
          <a:p>
            <a:pPr>
              <a:spcBef>
                <a:spcPts val="600"/>
              </a:spcBef>
              <a:spcAft>
                <a:spcPts val="300"/>
              </a:spcAft>
            </a:pPr>
            <a:r>
              <a:rPr lang="de-DE" sz="2000" dirty="0">
                <a:latin typeface="+mn-lt"/>
              </a:rPr>
              <a:t>Multimedia-Posts aus dem Alltag (Fotos, Videos, Events, etc.)</a:t>
            </a:r>
          </a:p>
        </p:txBody>
      </p:sp>
      <p:sp>
        <p:nvSpPr>
          <p:cNvPr id="7" name="Content Placeholder 2">
            <a:extLst>
              <a:ext uri="{FF2B5EF4-FFF2-40B4-BE49-F238E27FC236}">
                <a16:creationId xmlns:a16="http://schemas.microsoft.com/office/drawing/2014/main" id="{CF75CCD6-CE31-408D-A25B-7FE178B68076}"/>
              </a:ext>
            </a:extLst>
          </p:cNvPr>
          <p:cNvSpPr txBox="1">
            <a:spLocks/>
          </p:cNvSpPr>
          <p:nvPr/>
        </p:nvSpPr>
        <p:spPr>
          <a:xfrm>
            <a:off x="947738" y="3155841"/>
            <a:ext cx="10407650" cy="1171296"/>
          </a:xfrm>
          <a:prstGeom prst="rect">
            <a:avLst/>
          </a:prstGeom>
        </p:spPr>
        <p:txBody>
          <a:bodyPr vert="horz" lIns="0" tIns="0" rIns="0" bIns="0" rtlCol="0">
            <a:noAutofit/>
          </a:bodyPr>
          <a:lstStyle>
            <a:lvl1pPr marL="231775" indent="-231775" algn="l" defTabSz="914400" rtl="0" eaLnBrk="1" latinLnBrk="0" hangingPunct="1">
              <a:lnSpc>
                <a:spcPct val="100000"/>
              </a:lnSpc>
              <a:spcBef>
                <a:spcPts val="1200"/>
              </a:spcBef>
              <a:spcAft>
                <a:spcPts val="0"/>
              </a:spcAft>
              <a:buClr>
                <a:schemeClr val="tx1"/>
              </a:buClr>
              <a:buSzPct val="80000"/>
              <a:buFont typeface="Arial" pitchFamily="34" charset="0"/>
              <a:buChar char="•"/>
              <a:defRPr sz="2600" b="0" kern="1200">
                <a:solidFill>
                  <a:schemeClr val="tx1"/>
                </a:solidFill>
                <a:latin typeface="Arial" pitchFamily="34" charset="0"/>
                <a:ea typeface="+mn-ea"/>
                <a:cs typeface="Arial" pitchFamily="34" charset="0"/>
              </a:defRPr>
            </a:lvl1pPr>
            <a:lvl2pPr marL="457200" indent="-231775" algn="l" defTabSz="914400" rtl="0" eaLnBrk="1" latinLnBrk="0" hangingPunct="1">
              <a:lnSpc>
                <a:spcPct val="100000"/>
              </a:lnSpc>
              <a:spcBef>
                <a:spcPts val="624"/>
              </a:spcBef>
              <a:spcAft>
                <a:spcPts val="0"/>
              </a:spcAft>
              <a:buClr>
                <a:schemeClr val="tx1"/>
              </a:buClr>
              <a:buSzPct val="80000"/>
              <a:buFont typeface="Arial" pitchFamily="34" charset="0"/>
              <a:buChar char="–"/>
              <a:defRPr sz="2400" kern="1200">
                <a:solidFill>
                  <a:srgbClr val="000000"/>
                </a:solidFill>
                <a:latin typeface="Arial" pitchFamily="34" charset="0"/>
                <a:ea typeface="+mn-ea"/>
                <a:cs typeface="Arial" pitchFamily="34" charset="0"/>
              </a:defRPr>
            </a:lvl2pPr>
            <a:lvl3pPr marL="688975" indent="-231775" algn="l" defTabSz="914400" rtl="0" eaLnBrk="1" latinLnBrk="0" hangingPunct="1">
              <a:lnSpc>
                <a:spcPct val="100000"/>
              </a:lnSpc>
              <a:spcBef>
                <a:spcPts val="576"/>
              </a:spcBef>
              <a:spcAft>
                <a:spcPts val="0"/>
              </a:spcAft>
              <a:buClr>
                <a:schemeClr val="tx1"/>
              </a:buClr>
              <a:buSzPct val="80000"/>
              <a:buFont typeface="Arial" pitchFamily="34" charset="0"/>
              <a:buChar char="•"/>
              <a:defRPr sz="2000" kern="1200" baseline="0">
                <a:solidFill>
                  <a:srgbClr val="000000"/>
                </a:solidFill>
                <a:latin typeface="Arial" pitchFamily="34" charset="0"/>
                <a:ea typeface="+mn-ea"/>
                <a:cs typeface="Arial" pitchFamily="34" charset="0"/>
              </a:defRPr>
            </a:lvl3pPr>
            <a:lvl4pPr marL="914400" indent="-225425" algn="l" defTabSz="914400" rtl="0" eaLnBrk="1" latinLnBrk="0" hangingPunct="1">
              <a:lnSpc>
                <a:spcPct val="100000"/>
              </a:lnSpc>
              <a:spcBef>
                <a:spcPts val="528"/>
              </a:spcBef>
              <a:spcAft>
                <a:spcPts val="0"/>
              </a:spcAft>
              <a:buClr>
                <a:schemeClr val="tx1"/>
              </a:buClr>
              <a:buSzPct val="80000"/>
              <a:buFont typeface="Arial" pitchFamily="34" charset="0"/>
              <a:buChar char="–"/>
              <a:defRPr sz="1800" kern="1200" baseline="0">
                <a:solidFill>
                  <a:srgbClr val="000000"/>
                </a:solidFill>
                <a:latin typeface="Arial" pitchFamily="34" charset="0"/>
                <a:ea typeface="+mn-ea"/>
                <a:cs typeface="Arial" pitchFamily="34" charset="0"/>
              </a:defRPr>
            </a:lvl4pPr>
            <a:lvl5pPr marL="1146175" indent="-231775" algn="l" defTabSz="914400" rtl="0" eaLnBrk="1" latinLnBrk="0" hangingPunct="1">
              <a:lnSpc>
                <a:spcPct val="100000"/>
              </a:lnSpc>
              <a:spcBef>
                <a:spcPts val="480"/>
              </a:spcBef>
              <a:spcAft>
                <a:spcPts val="0"/>
              </a:spcAft>
              <a:buClr>
                <a:schemeClr val="tx1"/>
              </a:buClr>
              <a:buSzPct val="80000"/>
              <a:buFont typeface="Arial" pitchFamily="34" charset="0"/>
              <a:buChar char="•"/>
              <a:defRPr sz="1600" kern="1200" baseline="0">
                <a:solidFill>
                  <a:srgbClr val="00000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spcAft>
                <a:spcPts val="300"/>
              </a:spcAft>
            </a:pPr>
            <a:r>
              <a:rPr lang="de-DE" sz="2000" dirty="0">
                <a:latin typeface="+mn-lt"/>
                <a:sym typeface="Wingdings" panose="05000000000000000000" pitchFamily="2" charset="2"/>
              </a:rPr>
              <a:t>Weltweit gibt es derzeit 320 Mio. Twitterer</a:t>
            </a:r>
          </a:p>
          <a:p>
            <a:pPr>
              <a:spcBef>
                <a:spcPts val="600"/>
              </a:spcBef>
              <a:spcAft>
                <a:spcPts val="300"/>
              </a:spcAft>
            </a:pPr>
            <a:r>
              <a:rPr lang="de-DE" sz="2000" dirty="0">
                <a:latin typeface="+mn-lt"/>
                <a:sym typeface="Wingdings" panose="05000000000000000000" pitchFamily="2" charset="2"/>
              </a:rPr>
              <a:t>Tägliche Tweets ca. 500 Mio. (während des WM-Finals 2014 gab es ca. 34,7 Millionen Tweets)</a:t>
            </a:r>
          </a:p>
          <a:p>
            <a:pPr>
              <a:spcBef>
                <a:spcPts val="600"/>
              </a:spcBef>
              <a:spcAft>
                <a:spcPts val="300"/>
              </a:spcAft>
            </a:pPr>
            <a:r>
              <a:rPr lang="de-DE" sz="2000" dirty="0">
                <a:latin typeface="+mn-lt"/>
                <a:sym typeface="Wingdings" panose="05000000000000000000" pitchFamily="2" charset="2"/>
              </a:rPr>
              <a:t>Über 72% der Online-Shops in Deutschland besitzen einen Twitter Account</a:t>
            </a:r>
          </a:p>
        </p:txBody>
      </p:sp>
      <p:sp>
        <p:nvSpPr>
          <p:cNvPr id="12" name="Title 11">
            <a:extLst>
              <a:ext uri="{FF2B5EF4-FFF2-40B4-BE49-F238E27FC236}">
                <a16:creationId xmlns:a16="http://schemas.microsoft.com/office/drawing/2014/main" id="{517DC25D-1D48-4C11-BB50-795D06EAFD37}"/>
              </a:ext>
            </a:extLst>
          </p:cNvPr>
          <p:cNvSpPr>
            <a:spLocks noGrp="1"/>
          </p:cNvSpPr>
          <p:nvPr>
            <p:ph type="title"/>
          </p:nvPr>
        </p:nvSpPr>
        <p:spPr/>
        <p:txBody>
          <a:bodyPr/>
          <a:lstStyle/>
          <a:p>
            <a:r>
              <a:rPr lang="de-DE" dirty="0"/>
              <a:t>Social Media: Twitter</a:t>
            </a:r>
          </a:p>
        </p:txBody>
      </p:sp>
      <p:sp>
        <p:nvSpPr>
          <p:cNvPr id="13" name="TextBox 12">
            <a:extLst>
              <a:ext uri="{FF2B5EF4-FFF2-40B4-BE49-F238E27FC236}">
                <a16:creationId xmlns:a16="http://schemas.microsoft.com/office/drawing/2014/main" id="{ED22DCB4-AF89-4339-A587-F6BBF16DB82B}"/>
              </a:ext>
            </a:extLst>
          </p:cNvPr>
          <p:cNvSpPr txBox="1"/>
          <p:nvPr/>
        </p:nvSpPr>
        <p:spPr>
          <a:xfrm>
            <a:off x="947738" y="1800595"/>
            <a:ext cx="2046287" cy="400110"/>
          </a:xfrm>
          <a:prstGeom prst="rect">
            <a:avLst/>
          </a:prstGeom>
          <a:solidFill>
            <a:srgbClr val="FFC000"/>
          </a:solidFill>
        </p:spPr>
        <p:txBody>
          <a:bodyPr wrap="square" rtlCol="0">
            <a:spAutoFit/>
          </a:bodyPr>
          <a:lstStyle/>
          <a:p>
            <a:r>
              <a:rPr lang="de-DE" sz="2000" b="1" dirty="0">
                <a:solidFill>
                  <a:schemeClr val="bg1"/>
                </a:solidFill>
              </a:rPr>
              <a:t>Art:</a:t>
            </a:r>
          </a:p>
        </p:txBody>
      </p:sp>
      <p:sp>
        <p:nvSpPr>
          <p:cNvPr id="14" name="TextBox 13">
            <a:extLst>
              <a:ext uri="{FF2B5EF4-FFF2-40B4-BE49-F238E27FC236}">
                <a16:creationId xmlns:a16="http://schemas.microsoft.com/office/drawing/2014/main" id="{2F9F9FC4-2009-40CA-8EBA-63DAAE9214CC}"/>
              </a:ext>
            </a:extLst>
          </p:cNvPr>
          <p:cNvSpPr txBox="1"/>
          <p:nvPr/>
        </p:nvSpPr>
        <p:spPr>
          <a:xfrm>
            <a:off x="947737" y="2751027"/>
            <a:ext cx="2046287" cy="400110"/>
          </a:xfrm>
          <a:prstGeom prst="rect">
            <a:avLst/>
          </a:prstGeom>
          <a:solidFill>
            <a:srgbClr val="FFC000"/>
          </a:solidFill>
        </p:spPr>
        <p:txBody>
          <a:bodyPr wrap="square" rtlCol="0">
            <a:spAutoFit/>
          </a:bodyPr>
          <a:lstStyle/>
          <a:p>
            <a:r>
              <a:rPr lang="de-DE" sz="2000" b="1" dirty="0">
                <a:solidFill>
                  <a:schemeClr val="bg1"/>
                </a:solidFill>
              </a:rPr>
              <a:t>Fakten:</a:t>
            </a:r>
          </a:p>
        </p:txBody>
      </p:sp>
      <p:sp>
        <p:nvSpPr>
          <p:cNvPr id="15" name="TextBox 14">
            <a:extLst>
              <a:ext uri="{FF2B5EF4-FFF2-40B4-BE49-F238E27FC236}">
                <a16:creationId xmlns:a16="http://schemas.microsoft.com/office/drawing/2014/main" id="{90982575-FE78-4122-A0AC-B8DD2E385535}"/>
              </a:ext>
            </a:extLst>
          </p:cNvPr>
          <p:cNvSpPr txBox="1"/>
          <p:nvPr/>
        </p:nvSpPr>
        <p:spPr>
          <a:xfrm>
            <a:off x="947738" y="4403166"/>
            <a:ext cx="2046287" cy="400110"/>
          </a:xfrm>
          <a:prstGeom prst="rect">
            <a:avLst/>
          </a:prstGeom>
          <a:solidFill>
            <a:srgbClr val="FFC000"/>
          </a:solidFill>
        </p:spPr>
        <p:txBody>
          <a:bodyPr wrap="square" rtlCol="0">
            <a:spAutoFit/>
          </a:bodyPr>
          <a:lstStyle/>
          <a:p>
            <a:r>
              <a:rPr lang="de-DE" sz="2000" b="1" dirty="0">
                <a:solidFill>
                  <a:schemeClr val="bg1"/>
                </a:solidFill>
              </a:rPr>
              <a:t>Funktionen:</a:t>
            </a:r>
          </a:p>
        </p:txBody>
      </p:sp>
      <p:pic>
        <p:nvPicPr>
          <p:cNvPr id="11" name="Picture 10">
            <a:extLst>
              <a:ext uri="{FF2B5EF4-FFF2-40B4-BE49-F238E27FC236}">
                <a16:creationId xmlns:a16="http://schemas.microsoft.com/office/drawing/2014/main" id="{7BF12510-6FD1-4D4D-BD86-36150089EE0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982064" y="294907"/>
            <a:ext cx="1908993" cy="1551057"/>
          </a:xfrm>
          <a:prstGeom prst="rect">
            <a:avLst/>
          </a:prstGeom>
        </p:spPr>
      </p:pic>
    </p:spTree>
    <p:extLst>
      <p:ext uri="{BB962C8B-B14F-4D97-AF65-F5344CB8AC3E}">
        <p14:creationId xmlns:p14="http://schemas.microsoft.com/office/powerpoint/2010/main" val="39919261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37E55CA6-4493-449C-B3B6-C1774886F124}"/>
              </a:ext>
            </a:extLst>
          </p:cNvPr>
          <p:cNvSpPr txBox="1">
            <a:spLocks/>
          </p:cNvSpPr>
          <p:nvPr/>
        </p:nvSpPr>
        <p:spPr>
          <a:xfrm>
            <a:off x="947737" y="2200705"/>
            <a:ext cx="6457156" cy="466725"/>
          </a:xfrm>
          <a:prstGeom prst="rect">
            <a:avLst/>
          </a:prstGeom>
        </p:spPr>
        <p:txBody>
          <a:bodyPr vert="horz" lIns="0" tIns="0" rIns="0" bIns="0" rtlCol="0">
            <a:normAutofit/>
          </a:bodyPr>
          <a:lstStyle>
            <a:lvl1pPr marL="231775" indent="-231775" algn="l" defTabSz="914400" rtl="0" eaLnBrk="1" latinLnBrk="0" hangingPunct="1">
              <a:lnSpc>
                <a:spcPct val="100000"/>
              </a:lnSpc>
              <a:spcBef>
                <a:spcPts val="1200"/>
              </a:spcBef>
              <a:spcAft>
                <a:spcPts val="0"/>
              </a:spcAft>
              <a:buClr>
                <a:schemeClr val="tx1"/>
              </a:buClr>
              <a:buSzPct val="80000"/>
              <a:buFont typeface="Arial" pitchFamily="34" charset="0"/>
              <a:buChar char="•"/>
              <a:defRPr sz="2600" b="0" kern="1200">
                <a:solidFill>
                  <a:schemeClr val="tx1"/>
                </a:solidFill>
                <a:latin typeface="Arial" pitchFamily="34" charset="0"/>
                <a:ea typeface="+mn-ea"/>
                <a:cs typeface="Arial" pitchFamily="34" charset="0"/>
              </a:defRPr>
            </a:lvl1pPr>
            <a:lvl2pPr marL="457200" indent="-231775" algn="l" defTabSz="914400" rtl="0" eaLnBrk="1" latinLnBrk="0" hangingPunct="1">
              <a:lnSpc>
                <a:spcPct val="100000"/>
              </a:lnSpc>
              <a:spcBef>
                <a:spcPts val="624"/>
              </a:spcBef>
              <a:spcAft>
                <a:spcPts val="0"/>
              </a:spcAft>
              <a:buClr>
                <a:schemeClr val="tx1"/>
              </a:buClr>
              <a:buSzPct val="80000"/>
              <a:buFont typeface="Arial" pitchFamily="34" charset="0"/>
              <a:buChar char="–"/>
              <a:defRPr sz="2400" kern="1200">
                <a:solidFill>
                  <a:srgbClr val="000000"/>
                </a:solidFill>
                <a:latin typeface="Arial" pitchFamily="34" charset="0"/>
                <a:ea typeface="+mn-ea"/>
                <a:cs typeface="Arial" pitchFamily="34" charset="0"/>
              </a:defRPr>
            </a:lvl2pPr>
            <a:lvl3pPr marL="688975" indent="-231775" algn="l" defTabSz="914400" rtl="0" eaLnBrk="1" latinLnBrk="0" hangingPunct="1">
              <a:lnSpc>
                <a:spcPct val="100000"/>
              </a:lnSpc>
              <a:spcBef>
                <a:spcPts val="576"/>
              </a:spcBef>
              <a:spcAft>
                <a:spcPts val="0"/>
              </a:spcAft>
              <a:buClr>
                <a:schemeClr val="tx1"/>
              </a:buClr>
              <a:buSzPct val="80000"/>
              <a:buFont typeface="Arial" pitchFamily="34" charset="0"/>
              <a:buChar char="•"/>
              <a:defRPr sz="2000" kern="1200" baseline="0">
                <a:solidFill>
                  <a:srgbClr val="000000"/>
                </a:solidFill>
                <a:latin typeface="Arial" pitchFamily="34" charset="0"/>
                <a:ea typeface="+mn-ea"/>
                <a:cs typeface="Arial" pitchFamily="34" charset="0"/>
              </a:defRPr>
            </a:lvl3pPr>
            <a:lvl4pPr marL="914400" indent="-225425" algn="l" defTabSz="914400" rtl="0" eaLnBrk="1" latinLnBrk="0" hangingPunct="1">
              <a:lnSpc>
                <a:spcPct val="100000"/>
              </a:lnSpc>
              <a:spcBef>
                <a:spcPts val="528"/>
              </a:spcBef>
              <a:spcAft>
                <a:spcPts val="0"/>
              </a:spcAft>
              <a:buClr>
                <a:schemeClr val="tx1"/>
              </a:buClr>
              <a:buSzPct val="80000"/>
              <a:buFont typeface="Arial" pitchFamily="34" charset="0"/>
              <a:buChar char="–"/>
              <a:defRPr sz="1800" kern="1200" baseline="0">
                <a:solidFill>
                  <a:srgbClr val="000000"/>
                </a:solidFill>
                <a:latin typeface="Arial" pitchFamily="34" charset="0"/>
                <a:ea typeface="+mn-ea"/>
                <a:cs typeface="Arial" pitchFamily="34" charset="0"/>
              </a:defRPr>
            </a:lvl4pPr>
            <a:lvl5pPr marL="1146175" indent="-231775" algn="l" defTabSz="914400" rtl="0" eaLnBrk="1" latinLnBrk="0" hangingPunct="1">
              <a:lnSpc>
                <a:spcPct val="100000"/>
              </a:lnSpc>
              <a:spcBef>
                <a:spcPts val="480"/>
              </a:spcBef>
              <a:spcAft>
                <a:spcPts val="0"/>
              </a:spcAft>
              <a:buClr>
                <a:schemeClr val="tx1"/>
              </a:buClr>
              <a:buSzPct val="80000"/>
              <a:buFont typeface="Arial" pitchFamily="34" charset="0"/>
              <a:buChar char="•"/>
              <a:defRPr sz="1600" kern="1200" baseline="0">
                <a:solidFill>
                  <a:srgbClr val="00000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de-DE" sz="2000" b="1" dirty="0">
                <a:latin typeface="+mn-lt"/>
              </a:rPr>
              <a:t>Business Netzwerk</a:t>
            </a:r>
          </a:p>
        </p:txBody>
      </p:sp>
      <p:sp>
        <p:nvSpPr>
          <p:cNvPr id="6" name="Content Placeholder 2">
            <a:extLst>
              <a:ext uri="{FF2B5EF4-FFF2-40B4-BE49-F238E27FC236}">
                <a16:creationId xmlns:a16="http://schemas.microsoft.com/office/drawing/2014/main" id="{6B8675E9-FEC3-4D08-AB30-D123F29DD1BC}"/>
              </a:ext>
            </a:extLst>
          </p:cNvPr>
          <p:cNvSpPr txBox="1">
            <a:spLocks/>
          </p:cNvSpPr>
          <p:nvPr/>
        </p:nvSpPr>
        <p:spPr>
          <a:xfrm>
            <a:off x="947737" y="4879305"/>
            <a:ext cx="8246339" cy="1304925"/>
          </a:xfrm>
          <a:prstGeom prst="rect">
            <a:avLst/>
          </a:prstGeom>
        </p:spPr>
        <p:txBody>
          <a:bodyPr vert="horz" lIns="0" tIns="0" rIns="0" bIns="0" rtlCol="0">
            <a:noAutofit/>
          </a:bodyPr>
          <a:lstStyle>
            <a:lvl1pPr marL="231775" indent="-231775" algn="l" defTabSz="914400" rtl="0" eaLnBrk="1" latinLnBrk="0" hangingPunct="1">
              <a:lnSpc>
                <a:spcPct val="100000"/>
              </a:lnSpc>
              <a:spcBef>
                <a:spcPts val="1200"/>
              </a:spcBef>
              <a:spcAft>
                <a:spcPts val="0"/>
              </a:spcAft>
              <a:buClr>
                <a:schemeClr val="tx1"/>
              </a:buClr>
              <a:buSzPct val="80000"/>
              <a:buFont typeface="Arial" pitchFamily="34" charset="0"/>
              <a:buChar char="•"/>
              <a:defRPr sz="2600" b="0" kern="1200">
                <a:solidFill>
                  <a:schemeClr val="tx1"/>
                </a:solidFill>
                <a:latin typeface="Arial" pitchFamily="34" charset="0"/>
                <a:ea typeface="+mn-ea"/>
                <a:cs typeface="Arial" pitchFamily="34" charset="0"/>
              </a:defRPr>
            </a:lvl1pPr>
            <a:lvl2pPr marL="457200" indent="-231775" algn="l" defTabSz="914400" rtl="0" eaLnBrk="1" latinLnBrk="0" hangingPunct="1">
              <a:lnSpc>
                <a:spcPct val="100000"/>
              </a:lnSpc>
              <a:spcBef>
                <a:spcPts val="624"/>
              </a:spcBef>
              <a:spcAft>
                <a:spcPts val="0"/>
              </a:spcAft>
              <a:buClr>
                <a:schemeClr val="tx1"/>
              </a:buClr>
              <a:buSzPct val="80000"/>
              <a:buFont typeface="Arial" pitchFamily="34" charset="0"/>
              <a:buChar char="–"/>
              <a:defRPr sz="2400" kern="1200">
                <a:solidFill>
                  <a:srgbClr val="000000"/>
                </a:solidFill>
                <a:latin typeface="Arial" pitchFamily="34" charset="0"/>
                <a:ea typeface="+mn-ea"/>
                <a:cs typeface="Arial" pitchFamily="34" charset="0"/>
              </a:defRPr>
            </a:lvl2pPr>
            <a:lvl3pPr marL="688975" indent="-231775" algn="l" defTabSz="914400" rtl="0" eaLnBrk="1" latinLnBrk="0" hangingPunct="1">
              <a:lnSpc>
                <a:spcPct val="100000"/>
              </a:lnSpc>
              <a:spcBef>
                <a:spcPts val="576"/>
              </a:spcBef>
              <a:spcAft>
                <a:spcPts val="0"/>
              </a:spcAft>
              <a:buClr>
                <a:schemeClr val="tx1"/>
              </a:buClr>
              <a:buSzPct val="80000"/>
              <a:buFont typeface="Arial" pitchFamily="34" charset="0"/>
              <a:buChar char="•"/>
              <a:defRPr sz="2000" kern="1200" baseline="0">
                <a:solidFill>
                  <a:srgbClr val="000000"/>
                </a:solidFill>
                <a:latin typeface="Arial" pitchFamily="34" charset="0"/>
                <a:ea typeface="+mn-ea"/>
                <a:cs typeface="Arial" pitchFamily="34" charset="0"/>
              </a:defRPr>
            </a:lvl3pPr>
            <a:lvl4pPr marL="914400" indent="-225425" algn="l" defTabSz="914400" rtl="0" eaLnBrk="1" latinLnBrk="0" hangingPunct="1">
              <a:lnSpc>
                <a:spcPct val="100000"/>
              </a:lnSpc>
              <a:spcBef>
                <a:spcPts val="528"/>
              </a:spcBef>
              <a:spcAft>
                <a:spcPts val="0"/>
              </a:spcAft>
              <a:buClr>
                <a:schemeClr val="tx1"/>
              </a:buClr>
              <a:buSzPct val="80000"/>
              <a:buFont typeface="Arial" pitchFamily="34" charset="0"/>
              <a:buChar char="–"/>
              <a:defRPr sz="1800" kern="1200" baseline="0">
                <a:solidFill>
                  <a:srgbClr val="000000"/>
                </a:solidFill>
                <a:latin typeface="Arial" pitchFamily="34" charset="0"/>
                <a:ea typeface="+mn-ea"/>
                <a:cs typeface="Arial" pitchFamily="34" charset="0"/>
              </a:defRPr>
            </a:lvl4pPr>
            <a:lvl5pPr marL="1146175" indent="-231775" algn="l" defTabSz="914400" rtl="0" eaLnBrk="1" latinLnBrk="0" hangingPunct="1">
              <a:lnSpc>
                <a:spcPct val="100000"/>
              </a:lnSpc>
              <a:spcBef>
                <a:spcPts val="480"/>
              </a:spcBef>
              <a:spcAft>
                <a:spcPts val="0"/>
              </a:spcAft>
              <a:buClr>
                <a:schemeClr val="tx1"/>
              </a:buClr>
              <a:buSzPct val="80000"/>
              <a:buFont typeface="Arial" pitchFamily="34" charset="0"/>
              <a:buChar char="•"/>
              <a:defRPr sz="1600" kern="1200" baseline="0">
                <a:solidFill>
                  <a:srgbClr val="00000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spcAft>
                <a:spcPts val="300"/>
              </a:spcAft>
            </a:pPr>
            <a:r>
              <a:rPr lang="de-DE" sz="2000" dirty="0">
                <a:latin typeface="+mn-lt"/>
              </a:rPr>
              <a:t>Berufliche Kontakte pflegen</a:t>
            </a:r>
          </a:p>
          <a:p>
            <a:pPr>
              <a:spcBef>
                <a:spcPts val="600"/>
              </a:spcBef>
              <a:spcAft>
                <a:spcPts val="300"/>
              </a:spcAft>
            </a:pPr>
            <a:r>
              <a:rPr lang="de-DE" sz="2000" dirty="0">
                <a:latin typeface="+mn-lt"/>
              </a:rPr>
              <a:t>Nach Jobs und Weiterentwicklungsangeboten suchen</a:t>
            </a:r>
          </a:p>
          <a:p>
            <a:pPr>
              <a:spcBef>
                <a:spcPts val="600"/>
              </a:spcBef>
              <a:spcAft>
                <a:spcPts val="300"/>
              </a:spcAft>
            </a:pPr>
            <a:r>
              <a:rPr lang="de-DE" sz="2000" dirty="0">
                <a:latin typeface="+mn-lt"/>
              </a:rPr>
              <a:t>Heutzutage auch oft als digitaler Lebenslauf genutzt</a:t>
            </a:r>
          </a:p>
          <a:p>
            <a:pPr>
              <a:spcBef>
                <a:spcPts val="600"/>
              </a:spcBef>
              <a:spcAft>
                <a:spcPts val="300"/>
              </a:spcAft>
            </a:pPr>
            <a:endParaRPr lang="de-DE" sz="2000" dirty="0">
              <a:latin typeface="+mn-lt"/>
            </a:endParaRPr>
          </a:p>
        </p:txBody>
      </p:sp>
      <p:sp>
        <p:nvSpPr>
          <p:cNvPr id="7" name="Content Placeholder 2">
            <a:extLst>
              <a:ext uri="{FF2B5EF4-FFF2-40B4-BE49-F238E27FC236}">
                <a16:creationId xmlns:a16="http://schemas.microsoft.com/office/drawing/2014/main" id="{CF75CCD6-CE31-408D-A25B-7FE178B68076}"/>
              </a:ext>
            </a:extLst>
          </p:cNvPr>
          <p:cNvSpPr txBox="1">
            <a:spLocks/>
          </p:cNvSpPr>
          <p:nvPr/>
        </p:nvSpPr>
        <p:spPr>
          <a:xfrm>
            <a:off x="947738" y="3155841"/>
            <a:ext cx="10407650" cy="1171296"/>
          </a:xfrm>
          <a:prstGeom prst="rect">
            <a:avLst/>
          </a:prstGeom>
        </p:spPr>
        <p:txBody>
          <a:bodyPr vert="horz" lIns="0" tIns="0" rIns="0" bIns="0" rtlCol="0">
            <a:noAutofit/>
          </a:bodyPr>
          <a:lstStyle>
            <a:lvl1pPr marL="231775" indent="-231775" algn="l" defTabSz="914400" rtl="0" eaLnBrk="1" latinLnBrk="0" hangingPunct="1">
              <a:lnSpc>
                <a:spcPct val="100000"/>
              </a:lnSpc>
              <a:spcBef>
                <a:spcPts val="1200"/>
              </a:spcBef>
              <a:spcAft>
                <a:spcPts val="0"/>
              </a:spcAft>
              <a:buClr>
                <a:schemeClr val="tx1"/>
              </a:buClr>
              <a:buSzPct val="80000"/>
              <a:buFont typeface="Arial" pitchFamily="34" charset="0"/>
              <a:buChar char="•"/>
              <a:defRPr sz="2600" b="0" kern="1200">
                <a:solidFill>
                  <a:schemeClr val="tx1"/>
                </a:solidFill>
                <a:latin typeface="Arial" pitchFamily="34" charset="0"/>
                <a:ea typeface="+mn-ea"/>
                <a:cs typeface="Arial" pitchFamily="34" charset="0"/>
              </a:defRPr>
            </a:lvl1pPr>
            <a:lvl2pPr marL="457200" indent="-231775" algn="l" defTabSz="914400" rtl="0" eaLnBrk="1" latinLnBrk="0" hangingPunct="1">
              <a:lnSpc>
                <a:spcPct val="100000"/>
              </a:lnSpc>
              <a:spcBef>
                <a:spcPts val="624"/>
              </a:spcBef>
              <a:spcAft>
                <a:spcPts val="0"/>
              </a:spcAft>
              <a:buClr>
                <a:schemeClr val="tx1"/>
              </a:buClr>
              <a:buSzPct val="80000"/>
              <a:buFont typeface="Arial" pitchFamily="34" charset="0"/>
              <a:buChar char="–"/>
              <a:defRPr sz="2400" kern="1200">
                <a:solidFill>
                  <a:srgbClr val="000000"/>
                </a:solidFill>
                <a:latin typeface="Arial" pitchFamily="34" charset="0"/>
                <a:ea typeface="+mn-ea"/>
                <a:cs typeface="Arial" pitchFamily="34" charset="0"/>
              </a:defRPr>
            </a:lvl2pPr>
            <a:lvl3pPr marL="688975" indent="-231775" algn="l" defTabSz="914400" rtl="0" eaLnBrk="1" latinLnBrk="0" hangingPunct="1">
              <a:lnSpc>
                <a:spcPct val="100000"/>
              </a:lnSpc>
              <a:spcBef>
                <a:spcPts val="576"/>
              </a:spcBef>
              <a:spcAft>
                <a:spcPts val="0"/>
              </a:spcAft>
              <a:buClr>
                <a:schemeClr val="tx1"/>
              </a:buClr>
              <a:buSzPct val="80000"/>
              <a:buFont typeface="Arial" pitchFamily="34" charset="0"/>
              <a:buChar char="•"/>
              <a:defRPr sz="2000" kern="1200" baseline="0">
                <a:solidFill>
                  <a:srgbClr val="000000"/>
                </a:solidFill>
                <a:latin typeface="Arial" pitchFamily="34" charset="0"/>
                <a:ea typeface="+mn-ea"/>
                <a:cs typeface="Arial" pitchFamily="34" charset="0"/>
              </a:defRPr>
            </a:lvl3pPr>
            <a:lvl4pPr marL="914400" indent="-225425" algn="l" defTabSz="914400" rtl="0" eaLnBrk="1" latinLnBrk="0" hangingPunct="1">
              <a:lnSpc>
                <a:spcPct val="100000"/>
              </a:lnSpc>
              <a:spcBef>
                <a:spcPts val="528"/>
              </a:spcBef>
              <a:spcAft>
                <a:spcPts val="0"/>
              </a:spcAft>
              <a:buClr>
                <a:schemeClr val="tx1"/>
              </a:buClr>
              <a:buSzPct val="80000"/>
              <a:buFont typeface="Arial" pitchFamily="34" charset="0"/>
              <a:buChar char="–"/>
              <a:defRPr sz="1800" kern="1200" baseline="0">
                <a:solidFill>
                  <a:srgbClr val="000000"/>
                </a:solidFill>
                <a:latin typeface="Arial" pitchFamily="34" charset="0"/>
                <a:ea typeface="+mn-ea"/>
                <a:cs typeface="Arial" pitchFamily="34" charset="0"/>
              </a:defRPr>
            </a:lvl4pPr>
            <a:lvl5pPr marL="1146175" indent="-231775" algn="l" defTabSz="914400" rtl="0" eaLnBrk="1" latinLnBrk="0" hangingPunct="1">
              <a:lnSpc>
                <a:spcPct val="100000"/>
              </a:lnSpc>
              <a:spcBef>
                <a:spcPts val="480"/>
              </a:spcBef>
              <a:spcAft>
                <a:spcPts val="0"/>
              </a:spcAft>
              <a:buClr>
                <a:schemeClr val="tx1"/>
              </a:buClr>
              <a:buSzPct val="80000"/>
              <a:buFont typeface="Arial" pitchFamily="34" charset="0"/>
              <a:buChar char="•"/>
              <a:defRPr sz="1600" kern="1200" baseline="0">
                <a:solidFill>
                  <a:srgbClr val="00000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spcAft>
                <a:spcPts val="300"/>
              </a:spcAft>
            </a:pPr>
            <a:r>
              <a:rPr lang="de-DE" sz="2000" dirty="0">
                <a:latin typeface="+mn-lt"/>
              </a:rPr>
              <a:t>Ca. 350 Mio. Nutzer weltweit (in Deutschland um die 7 Mio.)</a:t>
            </a:r>
          </a:p>
          <a:p>
            <a:pPr>
              <a:spcBef>
                <a:spcPts val="600"/>
              </a:spcBef>
              <a:spcAft>
                <a:spcPts val="300"/>
              </a:spcAft>
            </a:pPr>
            <a:r>
              <a:rPr lang="de-DE" sz="2000" dirty="0">
                <a:latin typeface="+mn-lt"/>
              </a:rPr>
              <a:t>Über 3 Millionen Unternehmensprofile</a:t>
            </a:r>
          </a:p>
          <a:p>
            <a:pPr>
              <a:spcBef>
                <a:spcPts val="600"/>
              </a:spcBef>
              <a:spcAft>
                <a:spcPts val="300"/>
              </a:spcAft>
            </a:pPr>
            <a:r>
              <a:rPr lang="de-DE" sz="2000" dirty="0">
                <a:latin typeface="+mn-lt"/>
              </a:rPr>
              <a:t>Mehr als 10 Millionen Menschen haben ihren Job über LinkedIn gefunden</a:t>
            </a:r>
          </a:p>
          <a:p>
            <a:pPr>
              <a:spcBef>
                <a:spcPts val="600"/>
              </a:spcBef>
              <a:spcAft>
                <a:spcPts val="300"/>
              </a:spcAft>
            </a:pPr>
            <a:endParaRPr lang="de-DE" sz="2000" dirty="0">
              <a:latin typeface="+mn-lt"/>
              <a:sym typeface="Wingdings" panose="05000000000000000000" pitchFamily="2" charset="2"/>
            </a:endParaRPr>
          </a:p>
        </p:txBody>
      </p:sp>
      <p:sp>
        <p:nvSpPr>
          <p:cNvPr id="12" name="Title 11">
            <a:extLst>
              <a:ext uri="{FF2B5EF4-FFF2-40B4-BE49-F238E27FC236}">
                <a16:creationId xmlns:a16="http://schemas.microsoft.com/office/drawing/2014/main" id="{517DC25D-1D48-4C11-BB50-795D06EAFD37}"/>
              </a:ext>
            </a:extLst>
          </p:cNvPr>
          <p:cNvSpPr>
            <a:spLocks noGrp="1"/>
          </p:cNvSpPr>
          <p:nvPr>
            <p:ph type="title"/>
          </p:nvPr>
        </p:nvSpPr>
        <p:spPr/>
        <p:txBody>
          <a:bodyPr/>
          <a:lstStyle/>
          <a:p>
            <a:r>
              <a:rPr lang="de-DE" dirty="0"/>
              <a:t>Social Media: LinkedIn</a:t>
            </a:r>
          </a:p>
        </p:txBody>
      </p:sp>
      <p:sp>
        <p:nvSpPr>
          <p:cNvPr id="13" name="TextBox 12">
            <a:extLst>
              <a:ext uri="{FF2B5EF4-FFF2-40B4-BE49-F238E27FC236}">
                <a16:creationId xmlns:a16="http://schemas.microsoft.com/office/drawing/2014/main" id="{ED22DCB4-AF89-4339-A587-F6BBF16DB82B}"/>
              </a:ext>
            </a:extLst>
          </p:cNvPr>
          <p:cNvSpPr txBox="1"/>
          <p:nvPr/>
        </p:nvSpPr>
        <p:spPr>
          <a:xfrm>
            <a:off x="947738" y="1800595"/>
            <a:ext cx="2046287" cy="400110"/>
          </a:xfrm>
          <a:prstGeom prst="rect">
            <a:avLst/>
          </a:prstGeom>
          <a:solidFill>
            <a:srgbClr val="FFC000"/>
          </a:solidFill>
        </p:spPr>
        <p:txBody>
          <a:bodyPr wrap="square" rtlCol="0">
            <a:spAutoFit/>
          </a:bodyPr>
          <a:lstStyle/>
          <a:p>
            <a:r>
              <a:rPr lang="de-DE" sz="2000" b="1" dirty="0">
                <a:solidFill>
                  <a:schemeClr val="bg1"/>
                </a:solidFill>
              </a:rPr>
              <a:t>Art:</a:t>
            </a:r>
          </a:p>
        </p:txBody>
      </p:sp>
      <p:sp>
        <p:nvSpPr>
          <p:cNvPr id="14" name="TextBox 13">
            <a:extLst>
              <a:ext uri="{FF2B5EF4-FFF2-40B4-BE49-F238E27FC236}">
                <a16:creationId xmlns:a16="http://schemas.microsoft.com/office/drawing/2014/main" id="{2F9F9FC4-2009-40CA-8EBA-63DAAE9214CC}"/>
              </a:ext>
            </a:extLst>
          </p:cNvPr>
          <p:cNvSpPr txBox="1"/>
          <p:nvPr/>
        </p:nvSpPr>
        <p:spPr>
          <a:xfrm>
            <a:off x="947737" y="2751027"/>
            <a:ext cx="2046287" cy="400110"/>
          </a:xfrm>
          <a:prstGeom prst="rect">
            <a:avLst/>
          </a:prstGeom>
          <a:solidFill>
            <a:srgbClr val="FFC000"/>
          </a:solidFill>
        </p:spPr>
        <p:txBody>
          <a:bodyPr wrap="square" rtlCol="0">
            <a:spAutoFit/>
          </a:bodyPr>
          <a:lstStyle/>
          <a:p>
            <a:r>
              <a:rPr lang="de-DE" sz="2000" b="1" dirty="0">
                <a:solidFill>
                  <a:schemeClr val="bg1"/>
                </a:solidFill>
              </a:rPr>
              <a:t>Fakten:</a:t>
            </a:r>
          </a:p>
        </p:txBody>
      </p:sp>
      <p:sp>
        <p:nvSpPr>
          <p:cNvPr id="15" name="TextBox 14">
            <a:extLst>
              <a:ext uri="{FF2B5EF4-FFF2-40B4-BE49-F238E27FC236}">
                <a16:creationId xmlns:a16="http://schemas.microsoft.com/office/drawing/2014/main" id="{90982575-FE78-4122-A0AC-B8DD2E385535}"/>
              </a:ext>
            </a:extLst>
          </p:cNvPr>
          <p:cNvSpPr txBox="1"/>
          <p:nvPr/>
        </p:nvSpPr>
        <p:spPr>
          <a:xfrm>
            <a:off x="947738" y="4403166"/>
            <a:ext cx="2046287" cy="400110"/>
          </a:xfrm>
          <a:prstGeom prst="rect">
            <a:avLst/>
          </a:prstGeom>
          <a:solidFill>
            <a:srgbClr val="FFC000"/>
          </a:solidFill>
        </p:spPr>
        <p:txBody>
          <a:bodyPr wrap="square" rtlCol="0">
            <a:spAutoFit/>
          </a:bodyPr>
          <a:lstStyle/>
          <a:p>
            <a:r>
              <a:rPr lang="de-DE" sz="2000" b="1" dirty="0">
                <a:solidFill>
                  <a:schemeClr val="bg1"/>
                </a:solidFill>
              </a:rPr>
              <a:t>Funktionen:</a:t>
            </a:r>
          </a:p>
        </p:txBody>
      </p:sp>
      <p:pic>
        <p:nvPicPr>
          <p:cNvPr id="16" name="Picture 15">
            <a:extLst>
              <a:ext uri="{FF2B5EF4-FFF2-40B4-BE49-F238E27FC236}">
                <a16:creationId xmlns:a16="http://schemas.microsoft.com/office/drawing/2014/main" id="{2D92B850-BCF3-4063-BD6D-21F5248FF98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202746" y="268818"/>
            <a:ext cx="2677885" cy="809903"/>
          </a:xfrm>
          <a:prstGeom prst="rect">
            <a:avLst/>
          </a:prstGeom>
        </p:spPr>
      </p:pic>
    </p:spTree>
    <p:extLst>
      <p:ext uri="{BB962C8B-B14F-4D97-AF65-F5344CB8AC3E}">
        <p14:creationId xmlns:p14="http://schemas.microsoft.com/office/powerpoint/2010/main" val="23387110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37E55CA6-4493-449C-B3B6-C1774886F124}"/>
              </a:ext>
            </a:extLst>
          </p:cNvPr>
          <p:cNvSpPr txBox="1">
            <a:spLocks/>
          </p:cNvSpPr>
          <p:nvPr/>
        </p:nvSpPr>
        <p:spPr>
          <a:xfrm>
            <a:off x="947737" y="2200705"/>
            <a:ext cx="6457156" cy="466725"/>
          </a:xfrm>
          <a:prstGeom prst="rect">
            <a:avLst/>
          </a:prstGeom>
        </p:spPr>
        <p:txBody>
          <a:bodyPr vert="horz" lIns="0" tIns="0" rIns="0" bIns="0" rtlCol="0">
            <a:normAutofit/>
          </a:bodyPr>
          <a:lstStyle>
            <a:lvl1pPr marL="231775" indent="-231775" algn="l" defTabSz="914400" rtl="0" eaLnBrk="1" latinLnBrk="0" hangingPunct="1">
              <a:lnSpc>
                <a:spcPct val="100000"/>
              </a:lnSpc>
              <a:spcBef>
                <a:spcPts val="1200"/>
              </a:spcBef>
              <a:spcAft>
                <a:spcPts val="0"/>
              </a:spcAft>
              <a:buClr>
                <a:schemeClr val="tx1"/>
              </a:buClr>
              <a:buSzPct val="80000"/>
              <a:buFont typeface="Arial" pitchFamily="34" charset="0"/>
              <a:buChar char="•"/>
              <a:defRPr sz="2600" b="0" kern="1200">
                <a:solidFill>
                  <a:schemeClr val="tx1"/>
                </a:solidFill>
                <a:latin typeface="Arial" pitchFamily="34" charset="0"/>
                <a:ea typeface="+mn-ea"/>
                <a:cs typeface="Arial" pitchFamily="34" charset="0"/>
              </a:defRPr>
            </a:lvl1pPr>
            <a:lvl2pPr marL="457200" indent="-231775" algn="l" defTabSz="914400" rtl="0" eaLnBrk="1" latinLnBrk="0" hangingPunct="1">
              <a:lnSpc>
                <a:spcPct val="100000"/>
              </a:lnSpc>
              <a:spcBef>
                <a:spcPts val="624"/>
              </a:spcBef>
              <a:spcAft>
                <a:spcPts val="0"/>
              </a:spcAft>
              <a:buClr>
                <a:schemeClr val="tx1"/>
              </a:buClr>
              <a:buSzPct val="80000"/>
              <a:buFont typeface="Arial" pitchFamily="34" charset="0"/>
              <a:buChar char="–"/>
              <a:defRPr sz="2400" kern="1200">
                <a:solidFill>
                  <a:srgbClr val="000000"/>
                </a:solidFill>
                <a:latin typeface="Arial" pitchFamily="34" charset="0"/>
                <a:ea typeface="+mn-ea"/>
                <a:cs typeface="Arial" pitchFamily="34" charset="0"/>
              </a:defRPr>
            </a:lvl2pPr>
            <a:lvl3pPr marL="688975" indent="-231775" algn="l" defTabSz="914400" rtl="0" eaLnBrk="1" latinLnBrk="0" hangingPunct="1">
              <a:lnSpc>
                <a:spcPct val="100000"/>
              </a:lnSpc>
              <a:spcBef>
                <a:spcPts val="576"/>
              </a:spcBef>
              <a:spcAft>
                <a:spcPts val="0"/>
              </a:spcAft>
              <a:buClr>
                <a:schemeClr val="tx1"/>
              </a:buClr>
              <a:buSzPct val="80000"/>
              <a:buFont typeface="Arial" pitchFamily="34" charset="0"/>
              <a:buChar char="•"/>
              <a:defRPr sz="2000" kern="1200" baseline="0">
                <a:solidFill>
                  <a:srgbClr val="000000"/>
                </a:solidFill>
                <a:latin typeface="Arial" pitchFamily="34" charset="0"/>
                <a:ea typeface="+mn-ea"/>
                <a:cs typeface="Arial" pitchFamily="34" charset="0"/>
              </a:defRPr>
            </a:lvl3pPr>
            <a:lvl4pPr marL="914400" indent="-225425" algn="l" defTabSz="914400" rtl="0" eaLnBrk="1" latinLnBrk="0" hangingPunct="1">
              <a:lnSpc>
                <a:spcPct val="100000"/>
              </a:lnSpc>
              <a:spcBef>
                <a:spcPts val="528"/>
              </a:spcBef>
              <a:spcAft>
                <a:spcPts val="0"/>
              </a:spcAft>
              <a:buClr>
                <a:schemeClr val="tx1"/>
              </a:buClr>
              <a:buSzPct val="80000"/>
              <a:buFont typeface="Arial" pitchFamily="34" charset="0"/>
              <a:buChar char="–"/>
              <a:defRPr sz="1800" kern="1200" baseline="0">
                <a:solidFill>
                  <a:srgbClr val="000000"/>
                </a:solidFill>
                <a:latin typeface="Arial" pitchFamily="34" charset="0"/>
                <a:ea typeface="+mn-ea"/>
                <a:cs typeface="Arial" pitchFamily="34" charset="0"/>
              </a:defRPr>
            </a:lvl4pPr>
            <a:lvl5pPr marL="1146175" indent="-231775" algn="l" defTabSz="914400" rtl="0" eaLnBrk="1" latinLnBrk="0" hangingPunct="1">
              <a:lnSpc>
                <a:spcPct val="100000"/>
              </a:lnSpc>
              <a:spcBef>
                <a:spcPts val="480"/>
              </a:spcBef>
              <a:spcAft>
                <a:spcPts val="0"/>
              </a:spcAft>
              <a:buClr>
                <a:schemeClr val="tx1"/>
              </a:buClr>
              <a:buSzPct val="80000"/>
              <a:buFont typeface="Arial" pitchFamily="34" charset="0"/>
              <a:buChar char="•"/>
              <a:defRPr sz="1600" kern="1200" baseline="0">
                <a:solidFill>
                  <a:srgbClr val="00000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de-DE" sz="2000" b="1" dirty="0">
                <a:latin typeface="+mn-lt"/>
              </a:rPr>
              <a:t>Social Bookmark</a:t>
            </a:r>
          </a:p>
        </p:txBody>
      </p:sp>
      <p:sp>
        <p:nvSpPr>
          <p:cNvPr id="6" name="Content Placeholder 2">
            <a:extLst>
              <a:ext uri="{FF2B5EF4-FFF2-40B4-BE49-F238E27FC236}">
                <a16:creationId xmlns:a16="http://schemas.microsoft.com/office/drawing/2014/main" id="{6B8675E9-FEC3-4D08-AB30-D123F29DD1BC}"/>
              </a:ext>
            </a:extLst>
          </p:cNvPr>
          <p:cNvSpPr txBox="1">
            <a:spLocks/>
          </p:cNvSpPr>
          <p:nvPr/>
        </p:nvSpPr>
        <p:spPr>
          <a:xfrm>
            <a:off x="947737" y="4879305"/>
            <a:ext cx="10407650" cy="1304925"/>
          </a:xfrm>
          <a:prstGeom prst="rect">
            <a:avLst/>
          </a:prstGeom>
        </p:spPr>
        <p:txBody>
          <a:bodyPr vert="horz" lIns="0" tIns="0" rIns="0" bIns="0" rtlCol="0">
            <a:noAutofit/>
          </a:bodyPr>
          <a:lstStyle>
            <a:lvl1pPr marL="231775" indent="-231775" algn="l" defTabSz="914400" rtl="0" eaLnBrk="1" latinLnBrk="0" hangingPunct="1">
              <a:lnSpc>
                <a:spcPct val="100000"/>
              </a:lnSpc>
              <a:spcBef>
                <a:spcPts val="1200"/>
              </a:spcBef>
              <a:spcAft>
                <a:spcPts val="0"/>
              </a:spcAft>
              <a:buClr>
                <a:schemeClr val="tx1"/>
              </a:buClr>
              <a:buSzPct val="80000"/>
              <a:buFont typeface="Arial" pitchFamily="34" charset="0"/>
              <a:buChar char="•"/>
              <a:defRPr sz="2600" b="0" kern="1200">
                <a:solidFill>
                  <a:schemeClr val="tx1"/>
                </a:solidFill>
                <a:latin typeface="Arial" pitchFamily="34" charset="0"/>
                <a:ea typeface="+mn-ea"/>
                <a:cs typeface="Arial" pitchFamily="34" charset="0"/>
              </a:defRPr>
            </a:lvl1pPr>
            <a:lvl2pPr marL="457200" indent="-231775" algn="l" defTabSz="914400" rtl="0" eaLnBrk="1" latinLnBrk="0" hangingPunct="1">
              <a:lnSpc>
                <a:spcPct val="100000"/>
              </a:lnSpc>
              <a:spcBef>
                <a:spcPts val="624"/>
              </a:spcBef>
              <a:spcAft>
                <a:spcPts val="0"/>
              </a:spcAft>
              <a:buClr>
                <a:schemeClr val="tx1"/>
              </a:buClr>
              <a:buSzPct val="80000"/>
              <a:buFont typeface="Arial" pitchFamily="34" charset="0"/>
              <a:buChar char="–"/>
              <a:defRPr sz="2400" kern="1200">
                <a:solidFill>
                  <a:srgbClr val="000000"/>
                </a:solidFill>
                <a:latin typeface="Arial" pitchFamily="34" charset="0"/>
                <a:ea typeface="+mn-ea"/>
                <a:cs typeface="Arial" pitchFamily="34" charset="0"/>
              </a:defRPr>
            </a:lvl2pPr>
            <a:lvl3pPr marL="688975" indent="-231775" algn="l" defTabSz="914400" rtl="0" eaLnBrk="1" latinLnBrk="0" hangingPunct="1">
              <a:lnSpc>
                <a:spcPct val="100000"/>
              </a:lnSpc>
              <a:spcBef>
                <a:spcPts val="576"/>
              </a:spcBef>
              <a:spcAft>
                <a:spcPts val="0"/>
              </a:spcAft>
              <a:buClr>
                <a:schemeClr val="tx1"/>
              </a:buClr>
              <a:buSzPct val="80000"/>
              <a:buFont typeface="Arial" pitchFamily="34" charset="0"/>
              <a:buChar char="•"/>
              <a:defRPr sz="2000" kern="1200" baseline="0">
                <a:solidFill>
                  <a:srgbClr val="000000"/>
                </a:solidFill>
                <a:latin typeface="Arial" pitchFamily="34" charset="0"/>
                <a:ea typeface="+mn-ea"/>
                <a:cs typeface="Arial" pitchFamily="34" charset="0"/>
              </a:defRPr>
            </a:lvl3pPr>
            <a:lvl4pPr marL="914400" indent="-225425" algn="l" defTabSz="914400" rtl="0" eaLnBrk="1" latinLnBrk="0" hangingPunct="1">
              <a:lnSpc>
                <a:spcPct val="100000"/>
              </a:lnSpc>
              <a:spcBef>
                <a:spcPts val="528"/>
              </a:spcBef>
              <a:spcAft>
                <a:spcPts val="0"/>
              </a:spcAft>
              <a:buClr>
                <a:schemeClr val="tx1"/>
              </a:buClr>
              <a:buSzPct val="80000"/>
              <a:buFont typeface="Arial" pitchFamily="34" charset="0"/>
              <a:buChar char="–"/>
              <a:defRPr sz="1800" kern="1200" baseline="0">
                <a:solidFill>
                  <a:srgbClr val="000000"/>
                </a:solidFill>
                <a:latin typeface="Arial" pitchFamily="34" charset="0"/>
                <a:ea typeface="+mn-ea"/>
                <a:cs typeface="Arial" pitchFamily="34" charset="0"/>
              </a:defRPr>
            </a:lvl4pPr>
            <a:lvl5pPr marL="1146175" indent="-231775" algn="l" defTabSz="914400" rtl="0" eaLnBrk="1" latinLnBrk="0" hangingPunct="1">
              <a:lnSpc>
                <a:spcPct val="100000"/>
              </a:lnSpc>
              <a:spcBef>
                <a:spcPts val="480"/>
              </a:spcBef>
              <a:spcAft>
                <a:spcPts val="0"/>
              </a:spcAft>
              <a:buClr>
                <a:schemeClr val="tx1"/>
              </a:buClr>
              <a:buSzPct val="80000"/>
              <a:buFont typeface="Arial" pitchFamily="34" charset="0"/>
              <a:buChar char="•"/>
              <a:defRPr sz="1600" kern="1200" baseline="0">
                <a:solidFill>
                  <a:srgbClr val="00000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spcAft>
                <a:spcPts val="300"/>
              </a:spcAft>
              <a:buFont typeface="Wingdings" panose="05000000000000000000" pitchFamily="2" charset="2"/>
              <a:buChar char="§"/>
            </a:pPr>
            <a:r>
              <a:rPr lang="de-DE" sz="2000" dirty="0">
                <a:latin typeface="+mn-lt"/>
              </a:rPr>
              <a:t>Gemeinsamer Austausch über Hobbies, Interessen und vor allem Einkaufstipps</a:t>
            </a:r>
          </a:p>
          <a:p>
            <a:pPr>
              <a:spcBef>
                <a:spcPts val="600"/>
              </a:spcBef>
              <a:spcAft>
                <a:spcPts val="300"/>
              </a:spcAft>
              <a:buFont typeface="Wingdings" panose="05000000000000000000" pitchFamily="2" charset="2"/>
              <a:buChar char="§"/>
            </a:pPr>
            <a:r>
              <a:rPr lang="de-DE" sz="2000" dirty="0">
                <a:latin typeface="+mn-lt"/>
              </a:rPr>
              <a:t>Bilderkollektionen mit Beschreibungen an virtuelle Pinnwände heften</a:t>
            </a:r>
          </a:p>
          <a:p>
            <a:pPr>
              <a:spcBef>
                <a:spcPts val="600"/>
              </a:spcBef>
              <a:spcAft>
                <a:spcPts val="300"/>
              </a:spcAft>
              <a:buFont typeface="Wingdings" panose="05000000000000000000" pitchFamily="2" charset="2"/>
              <a:buChar char="§"/>
            </a:pPr>
            <a:r>
              <a:rPr lang="de-DE" sz="2000" dirty="0">
                <a:latin typeface="+mn-lt"/>
              </a:rPr>
              <a:t>Andere Nutzer können dieses Bild dann weiterteilen („repinnen“), bewerten und kommentieren</a:t>
            </a:r>
          </a:p>
          <a:p>
            <a:pPr>
              <a:spcBef>
                <a:spcPts val="600"/>
              </a:spcBef>
              <a:spcAft>
                <a:spcPts val="300"/>
              </a:spcAft>
            </a:pPr>
            <a:endParaRPr lang="de-DE" sz="2000" dirty="0">
              <a:latin typeface="+mn-lt"/>
            </a:endParaRPr>
          </a:p>
        </p:txBody>
      </p:sp>
      <p:sp>
        <p:nvSpPr>
          <p:cNvPr id="7" name="Content Placeholder 2">
            <a:extLst>
              <a:ext uri="{FF2B5EF4-FFF2-40B4-BE49-F238E27FC236}">
                <a16:creationId xmlns:a16="http://schemas.microsoft.com/office/drawing/2014/main" id="{CF75CCD6-CE31-408D-A25B-7FE178B68076}"/>
              </a:ext>
            </a:extLst>
          </p:cNvPr>
          <p:cNvSpPr txBox="1">
            <a:spLocks/>
          </p:cNvSpPr>
          <p:nvPr/>
        </p:nvSpPr>
        <p:spPr>
          <a:xfrm>
            <a:off x="947738" y="3155841"/>
            <a:ext cx="10407650" cy="1171296"/>
          </a:xfrm>
          <a:prstGeom prst="rect">
            <a:avLst/>
          </a:prstGeom>
        </p:spPr>
        <p:txBody>
          <a:bodyPr vert="horz" lIns="0" tIns="0" rIns="0" bIns="0" rtlCol="0">
            <a:noAutofit/>
          </a:bodyPr>
          <a:lstStyle>
            <a:lvl1pPr marL="231775" indent="-231775" algn="l" defTabSz="914400" rtl="0" eaLnBrk="1" latinLnBrk="0" hangingPunct="1">
              <a:lnSpc>
                <a:spcPct val="100000"/>
              </a:lnSpc>
              <a:spcBef>
                <a:spcPts val="1200"/>
              </a:spcBef>
              <a:spcAft>
                <a:spcPts val="0"/>
              </a:spcAft>
              <a:buClr>
                <a:schemeClr val="tx1"/>
              </a:buClr>
              <a:buSzPct val="80000"/>
              <a:buFont typeface="Arial" pitchFamily="34" charset="0"/>
              <a:buChar char="•"/>
              <a:defRPr sz="2600" b="0" kern="1200">
                <a:solidFill>
                  <a:schemeClr val="tx1"/>
                </a:solidFill>
                <a:latin typeface="Arial" pitchFamily="34" charset="0"/>
                <a:ea typeface="+mn-ea"/>
                <a:cs typeface="Arial" pitchFamily="34" charset="0"/>
              </a:defRPr>
            </a:lvl1pPr>
            <a:lvl2pPr marL="457200" indent="-231775" algn="l" defTabSz="914400" rtl="0" eaLnBrk="1" latinLnBrk="0" hangingPunct="1">
              <a:lnSpc>
                <a:spcPct val="100000"/>
              </a:lnSpc>
              <a:spcBef>
                <a:spcPts val="624"/>
              </a:spcBef>
              <a:spcAft>
                <a:spcPts val="0"/>
              </a:spcAft>
              <a:buClr>
                <a:schemeClr val="tx1"/>
              </a:buClr>
              <a:buSzPct val="80000"/>
              <a:buFont typeface="Arial" pitchFamily="34" charset="0"/>
              <a:buChar char="–"/>
              <a:defRPr sz="2400" kern="1200">
                <a:solidFill>
                  <a:srgbClr val="000000"/>
                </a:solidFill>
                <a:latin typeface="Arial" pitchFamily="34" charset="0"/>
                <a:ea typeface="+mn-ea"/>
                <a:cs typeface="Arial" pitchFamily="34" charset="0"/>
              </a:defRPr>
            </a:lvl2pPr>
            <a:lvl3pPr marL="688975" indent="-231775" algn="l" defTabSz="914400" rtl="0" eaLnBrk="1" latinLnBrk="0" hangingPunct="1">
              <a:lnSpc>
                <a:spcPct val="100000"/>
              </a:lnSpc>
              <a:spcBef>
                <a:spcPts val="576"/>
              </a:spcBef>
              <a:spcAft>
                <a:spcPts val="0"/>
              </a:spcAft>
              <a:buClr>
                <a:schemeClr val="tx1"/>
              </a:buClr>
              <a:buSzPct val="80000"/>
              <a:buFont typeface="Arial" pitchFamily="34" charset="0"/>
              <a:buChar char="•"/>
              <a:defRPr sz="2000" kern="1200" baseline="0">
                <a:solidFill>
                  <a:srgbClr val="000000"/>
                </a:solidFill>
                <a:latin typeface="Arial" pitchFamily="34" charset="0"/>
                <a:ea typeface="+mn-ea"/>
                <a:cs typeface="Arial" pitchFamily="34" charset="0"/>
              </a:defRPr>
            </a:lvl3pPr>
            <a:lvl4pPr marL="914400" indent="-225425" algn="l" defTabSz="914400" rtl="0" eaLnBrk="1" latinLnBrk="0" hangingPunct="1">
              <a:lnSpc>
                <a:spcPct val="100000"/>
              </a:lnSpc>
              <a:spcBef>
                <a:spcPts val="528"/>
              </a:spcBef>
              <a:spcAft>
                <a:spcPts val="0"/>
              </a:spcAft>
              <a:buClr>
                <a:schemeClr val="tx1"/>
              </a:buClr>
              <a:buSzPct val="80000"/>
              <a:buFont typeface="Arial" pitchFamily="34" charset="0"/>
              <a:buChar char="–"/>
              <a:defRPr sz="1800" kern="1200" baseline="0">
                <a:solidFill>
                  <a:srgbClr val="000000"/>
                </a:solidFill>
                <a:latin typeface="Arial" pitchFamily="34" charset="0"/>
                <a:ea typeface="+mn-ea"/>
                <a:cs typeface="Arial" pitchFamily="34" charset="0"/>
              </a:defRPr>
            </a:lvl4pPr>
            <a:lvl5pPr marL="1146175" indent="-231775" algn="l" defTabSz="914400" rtl="0" eaLnBrk="1" latinLnBrk="0" hangingPunct="1">
              <a:lnSpc>
                <a:spcPct val="100000"/>
              </a:lnSpc>
              <a:spcBef>
                <a:spcPts val="480"/>
              </a:spcBef>
              <a:spcAft>
                <a:spcPts val="0"/>
              </a:spcAft>
              <a:buClr>
                <a:schemeClr val="tx1"/>
              </a:buClr>
              <a:buSzPct val="80000"/>
              <a:buFont typeface="Arial" pitchFamily="34" charset="0"/>
              <a:buChar char="•"/>
              <a:defRPr sz="1600" kern="1200" baseline="0">
                <a:solidFill>
                  <a:srgbClr val="00000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spcAft>
                <a:spcPts val="300"/>
              </a:spcAft>
            </a:pPr>
            <a:r>
              <a:rPr lang="de-DE" sz="2000" dirty="0">
                <a:latin typeface="+mn-lt"/>
              </a:rPr>
              <a:t>Ca. 100 Mio. weltweit aktive Nutzer (In Deutschland ca. 2,5 Mio.)</a:t>
            </a:r>
          </a:p>
          <a:p>
            <a:pPr>
              <a:spcBef>
                <a:spcPts val="600"/>
              </a:spcBef>
              <a:spcAft>
                <a:spcPts val="300"/>
              </a:spcAft>
            </a:pPr>
            <a:r>
              <a:rPr lang="de-DE" sz="2000" dirty="0">
                <a:latin typeface="+mn-lt"/>
              </a:rPr>
              <a:t>Plattform beschäftigt 500 Mitarbeiter und wird in über 30 Sprachen angeboten</a:t>
            </a:r>
          </a:p>
          <a:p>
            <a:pPr>
              <a:spcBef>
                <a:spcPts val="600"/>
              </a:spcBef>
              <a:spcAft>
                <a:spcPts val="300"/>
              </a:spcAft>
            </a:pPr>
            <a:r>
              <a:rPr lang="de-DE" sz="2000" dirty="0">
                <a:latin typeface="+mn-lt"/>
              </a:rPr>
              <a:t>In Amerika vertrauen 81% der Frauen den Pinterest-Kaufempfehlungen</a:t>
            </a:r>
          </a:p>
          <a:p>
            <a:pPr>
              <a:spcBef>
                <a:spcPts val="600"/>
              </a:spcBef>
              <a:spcAft>
                <a:spcPts val="300"/>
              </a:spcAft>
            </a:pPr>
            <a:endParaRPr lang="de-DE" sz="2000" dirty="0">
              <a:latin typeface="+mn-lt"/>
              <a:sym typeface="Wingdings" panose="05000000000000000000" pitchFamily="2" charset="2"/>
            </a:endParaRPr>
          </a:p>
        </p:txBody>
      </p:sp>
      <p:sp>
        <p:nvSpPr>
          <p:cNvPr id="12" name="Title 11">
            <a:extLst>
              <a:ext uri="{FF2B5EF4-FFF2-40B4-BE49-F238E27FC236}">
                <a16:creationId xmlns:a16="http://schemas.microsoft.com/office/drawing/2014/main" id="{517DC25D-1D48-4C11-BB50-795D06EAFD37}"/>
              </a:ext>
            </a:extLst>
          </p:cNvPr>
          <p:cNvSpPr>
            <a:spLocks noGrp="1"/>
          </p:cNvSpPr>
          <p:nvPr>
            <p:ph type="title"/>
          </p:nvPr>
        </p:nvSpPr>
        <p:spPr/>
        <p:txBody>
          <a:bodyPr/>
          <a:lstStyle/>
          <a:p>
            <a:r>
              <a:rPr lang="de-DE" dirty="0"/>
              <a:t>Social Media: Pinterest</a:t>
            </a:r>
          </a:p>
        </p:txBody>
      </p:sp>
      <p:sp>
        <p:nvSpPr>
          <p:cNvPr id="13" name="TextBox 12">
            <a:extLst>
              <a:ext uri="{FF2B5EF4-FFF2-40B4-BE49-F238E27FC236}">
                <a16:creationId xmlns:a16="http://schemas.microsoft.com/office/drawing/2014/main" id="{ED22DCB4-AF89-4339-A587-F6BBF16DB82B}"/>
              </a:ext>
            </a:extLst>
          </p:cNvPr>
          <p:cNvSpPr txBox="1"/>
          <p:nvPr/>
        </p:nvSpPr>
        <p:spPr>
          <a:xfrm>
            <a:off x="947738" y="1800595"/>
            <a:ext cx="2046287" cy="400110"/>
          </a:xfrm>
          <a:prstGeom prst="rect">
            <a:avLst/>
          </a:prstGeom>
          <a:solidFill>
            <a:srgbClr val="FFC000"/>
          </a:solidFill>
        </p:spPr>
        <p:txBody>
          <a:bodyPr wrap="square" rtlCol="0">
            <a:spAutoFit/>
          </a:bodyPr>
          <a:lstStyle/>
          <a:p>
            <a:r>
              <a:rPr lang="de-DE" sz="2000" b="1" dirty="0">
                <a:solidFill>
                  <a:schemeClr val="bg1"/>
                </a:solidFill>
              </a:rPr>
              <a:t>Art:</a:t>
            </a:r>
          </a:p>
        </p:txBody>
      </p:sp>
      <p:sp>
        <p:nvSpPr>
          <p:cNvPr id="14" name="TextBox 13">
            <a:extLst>
              <a:ext uri="{FF2B5EF4-FFF2-40B4-BE49-F238E27FC236}">
                <a16:creationId xmlns:a16="http://schemas.microsoft.com/office/drawing/2014/main" id="{2F9F9FC4-2009-40CA-8EBA-63DAAE9214CC}"/>
              </a:ext>
            </a:extLst>
          </p:cNvPr>
          <p:cNvSpPr txBox="1"/>
          <p:nvPr/>
        </p:nvSpPr>
        <p:spPr>
          <a:xfrm>
            <a:off x="947737" y="2751027"/>
            <a:ext cx="2046287" cy="400110"/>
          </a:xfrm>
          <a:prstGeom prst="rect">
            <a:avLst/>
          </a:prstGeom>
          <a:solidFill>
            <a:srgbClr val="FFC000"/>
          </a:solidFill>
        </p:spPr>
        <p:txBody>
          <a:bodyPr wrap="square" rtlCol="0">
            <a:spAutoFit/>
          </a:bodyPr>
          <a:lstStyle/>
          <a:p>
            <a:r>
              <a:rPr lang="de-DE" sz="2000" b="1" dirty="0">
                <a:solidFill>
                  <a:schemeClr val="bg1"/>
                </a:solidFill>
              </a:rPr>
              <a:t>Fakten:</a:t>
            </a:r>
          </a:p>
        </p:txBody>
      </p:sp>
      <p:sp>
        <p:nvSpPr>
          <p:cNvPr id="15" name="TextBox 14">
            <a:extLst>
              <a:ext uri="{FF2B5EF4-FFF2-40B4-BE49-F238E27FC236}">
                <a16:creationId xmlns:a16="http://schemas.microsoft.com/office/drawing/2014/main" id="{90982575-FE78-4122-A0AC-B8DD2E385535}"/>
              </a:ext>
            </a:extLst>
          </p:cNvPr>
          <p:cNvSpPr txBox="1"/>
          <p:nvPr/>
        </p:nvSpPr>
        <p:spPr>
          <a:xfrm>
            <a:off x="947738" y="4403166"/>
            <a:ext cx="2046287" cy="400110"/>
          </a:xfrm>
          <a:prstGeom prst="rect">
            <a:avLst/>
          </a:prstGeom>
          <a:solidFill>
            <a:srgbClr val="FFC000"/>
          </a:solidFill>
        </p:spPr>
        <p:txBody>
          <a:bodyPr wrap="square" rtlCol="0">
            <a:spAutoFit/>
          </a:bodyPr>
          <a:lstStyle/>
          <a:p>
            <a:r>
              <a:rPr lang="de-DE" sz="2000" b="1" dirty="0">
                <a:solidFill>
                  <a:schemeClr val="bg1"/>
                </a:solidFill>
              </a:rPr>
              <a:t>Funktionen:</a:t>
            </a:r>
          </a:p>
        </p:txBody>
      </p:sp>
      <p:pic>
        <p:nvPicPr>
          <p:cNvPr id="11" name="Picture 10">
            <a:extLst>
              <a:ext uri="{FF2B5EF4-FFF2-40B4-BE49-F238E27FC236}">
                <a16:creationId xmlns:a16="http://schemas.microsoft.com/office/drawing/2014/main" id="{EF045DCA-B629-4A7F-9DC7-0A4CA684935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45841" y="267981"/>
            <a:ext cx="1530358" cy="1465237"/>
          </a:xfrm>
          <a:prstGeom prst="rect">
            <a:avLst/>
          </a:prstGeom>
        </p:spPr>
      </p:pic>
    </p:spTree>
    <p:extLst>
      <p:ext uri="{BB962C8B-B14F-4D97-AF65-F5344CB8AC3E}">
        <p14:creationId xmlns:p14="http://schemas.microsoft.com/office/powerpoint/2010/main" val="22810112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37E55CA6-4493-449C-B3B6-C1774886F124}"/>
              </a:ext>
            </a:extLst>
          </p:cNvPr>
          <p:cNvSpPr txBox="1">
            <a:spLocks/>
          </p:cNvSpPr>
          <p:nvPr/>
        </p:nvSpPr>
        <p:spPr>
          <a:xfrm>
            <a:off x="947737" y="2200705"/>
            <a:ext cx="6457156" cy="466725"/>
          </a:xfrm>
          <a:prstGeom prst="rect">
            <a:avLst/>
          </a:prstGeom>
        </p:spPr>
        <p:txBody>
          <a:bodyPr vert="horz" lIns="0" tIns="0" rIns="0" bIns="0" rtlCol="0">
            <a:normAutofit/>
          </a:bodyPr>
          <a:lstStyle>
            <a:lvl1pPr marL="231775" indent="-231775" algn="l" defTabSz="914400" rtl="0" eaLnBrk="1" latinLnBrk="0" hangingPunct="1">
              <a:lnSpc>
                <a:spcPct val="100000"/>
              </a:lnSpc>
              <a:spcBef>
                <a:spcPts val="1200"/>
              </a:spcBef>
              <a:spcAft>
                <a:spcPts val="0"/>
              </a:spcAft>
              <a:buClr>
                <a:schemeClr val="tx1"/>
              </a:buClr>
              <a:buSzPct val="80000"/>
              <a:buFont typeface="Arial" pitchFamily="34" charset="0"/>
              <a:buChar char="•"/>
              <a:defRPr sz="2600" b="0" kern="1200">
                <a:solidFill>
                  <a:schemeClr val="tx1"/>
                </a:solidFill>
                <a:latin typeface="Arial" pitchFamily="34" charset="0"/>
                <a:ea typeface="+mn-ea"/>
                <a:cs typeface="Arial" pitchFamily="34" charset="0"/>
              </a:defRPr>
            </a:lvl1pPr>
            <a:lvl2pPr marL="457200" indent="-231775" algn="l" defTabSz="914400" rtl="0" eaLnBrk="1" latinLnBrk="0" hangingPunct="1">
              <a:lnSpc>
                <a:spcPct val="100000"/>
              </a:lnSpc>
              <a:spcBef>
                <a:spcPts val="624"/>
              </a:spcBef>
              <a:spcAft>
                <a:spcPts val="0"/>
              </a:spcAft>
              <a:buClr>
                <a:schemeClr val="tx1"/>
              </a:buClr>
              <a:buSzPct val="80000"/>
              <a:buFont typeface="Arial" pitchFamily="34" charset="0"/>
              <a:buChar char="–"/>
              <a:defRPr sz="2400" kern="1200">
                <a:solidFill>
                  <a:srgbClr val="000000"/>
                </a:solidFill>
                <a:latin typeface="Arial" pitchFamily="34" charset="0"/>
                <a:ea typeface="+mn-ea"/>
                <a:cs typeface="Arial" pitchFamily="34" charset="0"/>
              </a:defRPr>
            </a:lvl2pPr>
            <a:lvl3pPr marL="688975" indent="-231775" algn="l" defTabSz="914400" rtl="0" eaLnBrk="1" latinLnBrk="0" hangingPunct="1">
              <a:lnSpc>
                <a:spcPct val="100000"/>
              </a:lnSpc>
              <a:spcBef>
                <a:spcPts val="576"/>
              </a:spcBef>
              <a:spcAft>
                <a:spcPts val="0"/>
              </a:spcAft>
              <a:buClr>
                <a:schemeClr val="tx1"/>
              </a:buClr>
              <a:buSzPct val="80000"/>
              <a:buFont typeface="Arial" pitchFamily="34" charset="0"/>
              <a:buChar char="•"/>
              <a:defRPr sz="2000" kern="1200" baseline="0">
                <a:solidFill>
                  <a:srgbClr val="000000"/>
                </a:solidFill>
                <a:latin typeface="Arial" pitchFamily="34" charset="0"/>
                <a:ea typeface="+mn-ea"/>
                <a:cs typeface="Arial" pitchFamily="34" charset="0"/>
              </a:defRPr>
            </a:lvl3pPr>
            <a:lvl4pPr marL="914400" indent="-225425" algn="l" defTabSz="914400" rtl="0" eaLnBrk="1" latinLnBrk="0" hangingPunct="1">
              <a:lnSpc>
                <a:spcPct val="100000"/>
              </a:lnSpc>
              <a:spcBef>
                <a:spcPts val="528"/>
              </a:spcBef>
              <a:spcAft>
                <a:spcPts val="0"/>
              </a:spcAft>
              <a:buClr>
                <a:schemeClr val="tx1"/>
              </a:buClr>
              <a:buSzPct val="80000"/>
              <a:buFont typeface="Arial" pitchFamily="34" charset="0"/>
              <a:buChar char="–"/>
              <a:defRPr sz="1800" kern="1200" baseline="0">
                <a:solidFill>
                  <a:srgbClr val="000000"/>
                </a:solidFill>
                <a:latin typeface="Arial" pitchFamily="34" charset="0"/>
                <a:ea typeface="+mn-ea"/>
                <a:cs typeface="Arial" pitchFamily="34" charset="0"/>
              </a:defRPr>
            </a:lvl4pPr>
            <a:lvl5pPr marL="1146175" indent="-231775" algn="l" defTabSz="914400" rtl="0" eaLnBrk="1" latinLnBrk="0" hangingPunct="1">
              <a:lnSpc>
                <a:spcPct val="100000"/>
              </a:lnSpc>
              <a:spcBef>
                <a:spcPts val="480"/>
              </a:spcBef>
              <a:spcAft>
                <a:spcPts val="0"/>
              </a:spcAft>
              <a:buClr>
                <a:schemeClr val="tx1"/>
              </a:buClr>
              <a:buSzPct val="80000"/>
              <a:buFont typeface="Arial" pitchFamily="34" charset="0"/>
              <a:buChar char="•"/>
              <a:defRPr sz="1600" kern="1200" baseline="0">
                <a:solidFill>
                  <a:srgbClr val="00000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de-DE" sz="2000" b="1" dirty="0">
                <a:latin typeface="+mn-lt"/>
                <a:sym typeface="Wingdings" panose="05000000000000000000" pitchFamily="2" charset="2"/>
              </a:rPr>
              <a:t>Virtuelle Welt/Online Game</a:t>
            </a:r>
          </a:p>
          <a:p>
            <a:pPr marL="0" indent="0">
              <a:buNone/>
            </a:pPr>
            <a:endParaRPr lang="de-DE" sz="2000" b="1" dirty="0">
              <a:latin typeface="+mn-lt"/>
            </a:endParaRPr>
          </a:p>
        </p:txBody>
      </p:sp>
      <p:sp>
        <p:nvSpPr>
          <p:cNvPr id="6" name="Content Placeholder 2">
            <a:extLst>
              <a:ext uri="{FF2B5EF4-FFF2-40B4-BE49-F238E27FC236}">
                <a16:creationId xmlns:a16="http://schemas.microsoft.com/office/drawing/2014/main" id="{6B8675E9-FEC3-4D08-AB30-D123F29DD1BC}"/>
              </a:ext>
            </a:extLst>
          </p:cNvPr>
          <p:cNvSpPr txBox="1">
            <a:spLocks/>
          </p:cNvSpPr>
          <p:nvPr/>
        </p:nvSpPr>
        <p:spPr>
          <a:xfrm>
            <a:off x="947737" y="4879305"/>
            <a:ext cx="10407650" cy="1304925"/>
          </a:xfrm>
          <a:prstGeom prst="rect">
            <a:avLst/>
          </a:prstGeom>
        </p:spPr>
        <p:txBody>
          <a:bodyPr vert="horz" lIns="0" tIns="0" rIns="0" bIns="0" rtlCol="0">
            <a:noAutofit/>
          </a:bodyPr>
          <a:lstStyle>
            <a:lvl1pPr marL="231775" indent="-231775" algn="l" defTabSz="914400" rtl="0" eaLnBrk="1" latinLnBrk="0" hangingPunct="1">
              <a:lnSpc>
                <a:spcPct val="100000"/>
              </a:lnSpc>
              <a:spcBef>
                <a:spcPts val="1200"/>
              </a:spcBef>
              <a:spcAft>
                <a:spcPts val="0"/>
              </a:spcAft>
              <a:buClr>
                <a:schemeClr val="tx1"/>
              </a:buClr>
              <a:buSzPct val="80000"/>
              <a:buFont typeface="Arial" pitchFamily="34" charset="0"/>
              <a:buChar char="•"/>
              <a:defRPr sz="2600" b="0" kern="1200">
                <a:solidFill>
                  <a:schemeClr val="tx1"/>
                </a:solidFill>
                <a:latin typeface="Arial" pitchFamily="34" charset="0"/>
                <a:ea typeface="+mn-ea"/>
                <a:cs typeface="Arial" pitchFamily="34" charset="0"/>
              </a:defRPr>
            </a:lvl1pPr>
            <a:lvl2pPr marL="457200" indent="-231775" algn="l" defTabSz="914400" rtl="0" eaLnBrk="1" latinLnBrk="0" hangingPunct="1">
              <a:lnSpc>
                <a:spcPct val="100000"/>
              </a:lnSpc>
              <a:spcBef>
                <a:spcPts val="624"/>
              </a:spcBef>
              <a:spcAft>
                <a:spcPts val="0"/>
              </a:spcAft>
              <a:buClr>
                <a:schemeClr val="tx1"/>
              </a:buClr>
              <a:buSzPct val="80000"/>
              <a:buFont typeface="Arial" pitchFamily="34" charset="0"/>
              <a:buChar char="–"/>
              <a:defRPr sz="2400" kern="1200">
                <a:solidFill>
                  <a:srgbClr val="000000"/>
                </a:solidFill>
                <a:latin typeface="Arial" pitchFamily="34" charset="0"/>
                <a:ea typeface="+mn-ea"/>
                <a:cs typeface="Arial" pitchFamily="34" charset="0"/>
              </a:defRPr>
            </a:lvl2pPr>
            <a:lvl3pPr marL="688975" indent="-231775" algn="l" defTabSz="914400" rtl="0" eaLnBrk="1" latinLnBrk="0" hangingPunct="1">
              <a:lnSpc>
                <a:spcPct val="100000"/>
              </a:lnSpc>
              <a:spcBef>
                <a:spcPts val="576"/>
              </a:spcBef>
              <a:spcAft>
                <a:spcPts val="0"/>
              </a:spcAft>
              <a:buClr>
                <a:schemeClr val="tx1"/>
              </a:buClr>
              <a:buSzPct val="80000"/>
              <a:buFont typeface="Arial" pitchFamily="34" charset="0"/>
              <a:buChar char="•"/>
              <a:defRPr sz="2000" kern="1200" baseline="0">
                <a:solidFill>
                  <a:srgbClr val="000000"/>
                </a:solidFill>
                <a:latin typeface="Arial" pitchFamily="34" charset="0"/>
                <a:ea typeface="+mn-ea"/>
                <a:cs typeface="Arial" pitchFamily="34" charset="0"/>
              </a:defRPr>
            </a:lvl3pPr>
            <a:lvl4pPr marL="914400" indent="-225425" algn="l" defTabSz="914400" rtl="0" eaLnBrk="1" latinLnBrk="0" hangingPunct="1">
              <a:lnSpc>
                <a:spcPct val="100000"/>
              </a:lnSpc>
              <a:spcBef>
                <a:spcPts val="528"/>
              </a:spcBef>
              <a:spcAft>
                <a:spcPts val="0"/>
              </a:spcAft>
              <a:buClr>
                <a:schemeClr val="tx1"/>
              </a:buClr>
              <a:buSzPct val="80000"/>
              <a:buFont typeface="Arial" pitchFamily="34" charset="0"/>
              <a:buChar char="–"/>
              <a:defRPr sz="1800" kern="1200" baseline="0">
                <a:solidFill>
                  <a:srgbClr val="000000"/>
                </a:solidFill>
                <a:latin typeface="Arial" pitchFamily="34" charset="0"/>
                <a:ea typeface="+mn-ea"/>
                <a:cs typeface="Arial" pitchFamily="34" charset="0"/>
              </a:defRPr>
            </a:lvl4pPr>
            <a:lvl5pPr marL="1146175" indent="-231775" algn="l" defTabSz="914400" rtl="0" eaLnBrk="1" latinLnBrk="0" hangingPunct="1">
              <a:lnSpc>
                <a:spcPct val="100000"/>
              </a:lnSpc>
              <a:spcBef>
                <a:spcPts val="480"/>
              </a:spcBef>
              <a:spcAft>
                <a:spcPts val="0"/>
              </a:spcAft>
              <a:buClr>
                <a:schemeClr val="tx1"/>
              </a:buClr>
              <a:buSzPct val="80000"/>
              <a:buFont typeface="Arial" pitchFamily="34" charset="0"/>
              <a:buChar char="•"/>
              <a:defRPr sz="1600" kern="1200" baseline="0">
                <a:solidFill>
                  <a:srgbClr val="00000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spcAft>
                <a:spcPts val="300"/>
              </a:spcAft>
            </a:pPr>
            <a:r>
              <a:rPr lang="de-DE" sz="2000" dirty="0">
                <a:latin typeface="+mn-lt"/>
              </a:rPr>
              <a:t>Spieler erstellen einen Charakter und erkunden eine riesige Online Welt, in der Quests zu erledigen sind</a:t>
            </a:r>
          </a:p>
          <a:p>
            <a:pPr>
              <a:spcBef>
                <a:spcPts val="600"/>
              </a:spcBef>
              <a:spcAft>
                <a:spcPts val="300"/>
              </a:spcAft>
            </a:pPr>
            <a:r>
              <a:rPr lang="de-DE" sz="2000" dirty="0">
                <a:latin typeface="+mn-lt"/>
              </a:rPr>
              <a:t>Spieler organisieren sich über Gilden mit starkem Gruppenzusammenhalt</a:t>
            </a:r>
          </a:p>
          <a:p>
            <a:pPr>
              <a:spcBef>
                <a:spcPts val="600"/>
              </a:spcBef>
              <a:spcAft>
                <a:spcPts val="300"/>
              </a:spcAft>
            </a:pPr>
            <a:r>
              <a:rPr lang="de-DE" sz="2000" dirty="0">
                <a:latin typeface="+mn-lt"/>
              </a:rPr>
              <a:t>Ziel ist es, im Level aufzusteigen und seltene Gegenstände zu sammeln</a:t>
            </a:r>
          </a:p>
          <a:p>
            <a:pPr>
              <a:spcBef>
                <a:spcPts val="600"/>
              </a:spcBef>
              <a:spcAft>
                <a:spcPts val="300"/>
              </a:spcAft>
              <a:buFont typeface="Wingdings" panose="05000000000000000000" pitchFamily="2" charset="2"/>
              <a:buChar char="§"/>
            </a:pPr>
            <a:endParaRPr lang="de-DE" sz="2000" dirty="0">
              <a:latin typeface="+mn-lt"/>
            </a:endParaRPr>
          </a:p>
        </p:txBody>
      </p:sp>
      <p:sp>
        <p:nvSpPr>
          <p:cNvPr id="7" name="Content Placeholder 2">
            <a:extLst>
              <a:ext uri="{FF2B5EF4-FFF2-40B4-BE49-F238E27FC236}">
                <a16:creationId xmlns:a16="http://schemas.microsoft.com/office/drawing/2014/main" id="{CF75CCD6-CE31-408D-A25B-7FE178B68076}"/>
              </a:ext>
            </a:extLst>
          </p:cNvPr>
          <p:cNvSpPr txBox="1">
            <a:spLocks/>
          </p:cNvSpPr>
          <p:nvPr/>
        </p:nvSpPr>
        <p:spPr>
          <a:xfrm>
            <a:off x="947738" y="3155841"/>
            <a:ext cx="10407650" cy="1171296"/>
          </a:xfrm>
          <a:prstGeom prst="rect">
            <a:avLst/>
          </a:prstGeom>
        </p:spPr>
        <p:txBody>
          <a:bodyPr vert="horz" lIns="0" tIns="0" rIns="0" bIns="0" rtlCol="0">
            <a:noAutofit/>
          </a:bodyPr>
          <a:lstStyle>
            <a:lvl1pPr marL="231775" indent="-231775" algn="l" defTabSz="914400" rtl="0" eaLnBrk="1" latinLnBrk="0" hangingPunct="1">
              <a:lnSpc>
                <a:spcPct val="100000"/>
              </a:lnSpc>
              <a:spcBef>
                <a:spcPts val="1200"/>
              </a:spcBef>
              <a:spcAft>
                <a:spcPts val="0"/>
              </a:spcAft>
              <a:buClr>
                <a:schemeClr val="tx1"/>
              </a:buClr>
              <a:buSzPct val="80000"/>
              <a:buFont typeface="Arial" pitchFamily="34" charset="0"/>
              <a:buChar char="•"/>
              <a:defRPr sz="2600" b="0" kern="1200">
                <a:solidFill>
                  <a:schemeClr val="tx1"/>
                </a:solidFill>
                <a:latin typeface="Arial" pitchFamily="34" charset="0"/>
                <a:ea typeface="+mn-ea"/>
                <a:cs typeface="Arial" pitchFamily="34" charset="0"/>
              </a:defRPr>
            </a:lvl1pPr>
            <a:lvl2pPr marL="457200" indent="-231775" algn="l" defTabSz="914400" rtl="0" eaLnBrk="1" latinLnBrk="0" hangingPunct="1">
              <a:lnSpc>
                <a:spcPct val="100000"/>
              </a:lnSpc>
              <a:spcBef>
                <a:spcPts val="624"/>
              </a:spcBef>
              <a:spcAft>
                <a:spcPts val="0"/>
              </a:spcAft>
              <a:buClr>
                <a:schemeClr val="tx1"/>
              </a:buClr>
              <a:buSzPct val="80000"/>
              <a:buFont typeface="Arial" pitchFamily="34" charset="0"/>
              <a:buChar char="–"/>
              <a:defRPr sz="2400" kern="1200">
                <a:solidFill>
                  <a:srgbClr val="000000"/>
                </a:solidFill>
                <a:latin typeface="Arial" pitchFamily="34" charset="0"/>
                <a:ea typeface="+mn-ea"/>
                <a:cs typeface="Arial" pitchFamily="34" charset="0"/>
              </a:defRPr>
            </a:lvl2pPr>
            <a:lvl3pPr marL="688975" indent="-231775" algn="l" defTabSz="914400" rtl="0" eaLnBrk="1" latinLnBrk="0" hangingPunct="1">
              <a:lnSpc>
                <a:spcPct val="100000"/>
              </a:lnSpc>
              <a:spcBef>
                <a:spcPts val="576"/>
              </a:spcBef>
              <a:spcAft>
                <a:spcPts val="0"/>
              </a:spcAft>
              <a:buClr>
                <a:schemeClr val="tx1"/>
              </a:buClr>
              <a:buSzPct val="80000"/>
              <a:buFont typeface="Arial" pitchFamily="34" charset="0"/>
              <a:buChar char="•"/>
              <a:defRPr sz="2000" kern="1200" baseline="0">
                <a:solidFill>
                  <a:srgbClr val="000000"/>
                </a:solidFill>
                <a:latin typeface="Arial" pitchFamily="34" charset="0"/>
                <a:ea typeface="+mn-ea"/>
                <a:cs typeface="Arial" pitchFamily="34" charset="0"/>
              </a:defRPr>
            </a:lvl3pPr>
            <a:lvl4pPr marL="914400" indent="-225425" algn="l" defTabSz="914400" rtl="0" eaLnBrk="1" latinLnBrk="0" hangingPunct="1">
              <a:lnSpc>
                <a:spcPct val="100000"/>
              </a:lnSpc>
              <a:spcBef>
                <a:spcPts val="528"/>
              </a:spcBef>
              <a:spcAft>
                <a:spcPts val="0"/>
              </a:spcAft>
              <a:buClr>
                <a:schemeClr val="tx1"/>
              </a:buClr>
              <a:buSzPct val="80000"/>
              <a:buFont typeface="Arial" pitchFamily="34" charset="0"/>
              <a:buChar char="–"/>
              <a:defRPr sz="1800" kern="1200" baseline="0">
                <a:solidFill>
                  <a:srgbClr val="000000"/>
                </a:solidFill>
                <a:latin typeface="Arial" pitchFamily="34" charset="0"/>
                <a:ea typeface="+mn-ea"/>
                <a:cs typeface="Arial" pitchFamily="34" charset="0"/>
              </a:defRPr>
            </a:lvl4pPr>
            <a:lvl5pPr marL="1146175" indent="-231775" algn="l" defTabSz="914400" rtl="0" eaLnBrk="1" latinLnBrk="0" hangingPunct="1">
              <a:lnSpc>
                <a:spcPct val="100000"/>
              </a:lnSpc>
              <a:spcBef>
                <a:spcPts val="480"/>
              </a:spcBef>
              <a:spcAft>
                <a:spcPts val="0"/>
              </a:spcAft>
              <a:buClr>
                <a:schemeClr val="tx1"/>
              </a:buClr>
              <a:buSzPct val="80000"/>
              <a:buFont typeface="Arial" pitchFamily="34" charset="0"/>
              <a:buChar char="•"/>
              <a:defRPr sz="1600" kern="1200" baseline="0">
                <a:solidFill>
                  <a:srgbClr val="00000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spcAft>
                <a:spcPts val="300"/>
              </a:spcAft>
            </a:pPr>
            <a:r>
              <a:rPr lang="de-DE" sz="2000" dirty="0">
                <a:latin typeface="+mn-lt"/>
              </a:rPr>
              <a:t>Ca. 5,5 Mio. zahlende Nutzer weltweit (in 2010: 12 Mio.)</a:t>
            </a:r>
          </a:p>
          <a:p>
            <a:pPr>
              <a:spcBef>
                <a:spcPts val="600"/>
              </a:spcBef>
              <a:spcAft>
                <a:spcPts val="300"/>
              </a:spcAft>
            </a:pPr>
            <a:r>
              <a:rPr lang="de-DE" sz="2000" dirty="0">
                <a:latin typeface="+mn-lt"/>
              </a:rPr>
              <a:t>Abonnenten zahlen rund 12.99 € monatlich</a:t>
            </a:r>
          </a:p>
          <a:p>
            <a:pPr>
              <a:spcBef>
                <a:spcPts val="600"/>
              </a:spcBef>
              <a:spcAft>
                <a:spcPts val="300"/>
              </a:spcAft>
            </a:pPr>
            <a:r>
              <a:rPr lang="de-DE" sz="2000" dirty="0">
                <a:latin typeface="+mn-lt"/>
              </a:rPr>
              <a:t>Erhielt 2009 den Guiness-Weltrekord für das beliebteste Multiplayer-Online-Rollenspiel</a:t>
            </a:r>
          </a:p>
        </p:txBody>
      </p:sp>
      <p:sp>
        <p:nvSpPr>
          <p:cNvPr id="12" name="Title 11">
            <a:extLst>
              <a:ext uri="{FF2B5EF4-FFF2-40B4-BE49-F238E27FC236}">
                <a16:creationId xmlns:a16="http://schemas.microsoft.com/office/drawing/2014/main" id="{517DC25D-1D48-4C11-BB50-795D06EAFD37}"/>
              </a:ext>
            </a:extLst>
          </p:cNvPr>
          <p:cNvSpPr>
            <a:spLocks noGrp="1"/>
          </p:cNvSpPr>
          <p:nvPr>
            <p:ph type="title"/>
          </p:nvPr>
        </p:nvSpPr>
        <p:spPr/>
        <p:txBody>
          <a:bodyPr/>
          <a:lstStyle/>
          <a:p>
            <a:r>
              <a:rPr lang="de-DE" dirty="0"/>
              <a:t>Social Media: WoW</a:t>
            </a:r>
          </a:p>
        </p:txBody>
      </p:sp>
      <p:sp>
        <p:nvSpPr>
          <p:cNvPr id="13" name="TextBox 12">
            <a:extLst>
              <a:ext uri="{FF2B5EF4-FFF2-40B4-BE49-F238E27FC236}">
                <a16:creationId xmlns:a16="http://schemas.microsoft.com/office/drawing/2014/main" id="{ED22DCB4-AF89-4339-A587-F6BBF16DB82B}"/>
              </a:ext>
            </a:extLst>
          </p:cNvPr>
          <p:cNvSpPr txBox="1"/>
          <p:nvPr/>
        </p:nvSpPr>
        <p:spPr>
          <a:xfrm>
            <a:off x="947738" y="1800595"/>
            <a:ext cx="2046287" cy="400110"/>
          </a:xfrm>
          <a:prstGeom prst="rect">
            <a:avLst/>
          </a:prstGeom>
          <a:solidFill>
            <a:srgbClr val="FFC000"/>
          </a:solidFill>
        </p:spPr>
        <p:txBody>
          <a:bodyPr wrap="square" rtlCol="0">
            <a:spAutoFit/>
          </a:bodyPr>
          <a:lstStyle/>
          <a:p>
            <a:r>
              <a:rPr lang="de-DE" sz="2000" b="1" dirty="0">
                <a:solidFill>
                  <a:schemeClr val="bg1"/>
                </a:solidFill>
              </a:rPr>
              <a:t>Art:</a:t>
            </a:r>
          </a:p>
        </p:txBody>
      </p:sp>
      <p:sp>
        <p:nvSpPr>
          <p:cNvPr id="14" name="TextBox 13">
            <a:extLst>
              <a:ext uri="{FF2B5EF4-FFF2-40B4-BE49-F238E27FC236}">
                <a16:creationId xmlns:a16="http://schemas.microsoft.com/office/drawing/2014/main" id="{2F9F9FC4-2009-40CA-8EBA-63DAAE9214CC}"/>
              </a:ext>
            </a:extLst>
          </p:cNvPr>
          <p:cNvSpPr txBox="1"/>
          <p:nvPr/>
        </p:nvSpPr>
        <p:spPr>
          <a:xfrm>
            <a:off x="947737" y="2751027"/>
            <a:ext cx="2046287" cy="400110"/>
          </a:xfrm>
          <a:prstGeom prst="rect">
            <a:avLst/>
          </a:prstGeom>
          <a:solidFill>
            <a:srgbClr val="FFC000"/>
          </a:solidFill>
        </p:spPr>
        <p:txBody>
          <a:bodyPr wrap="square" rtlCol="0">
            <a:spAutoFit/>
          </a:bodyPr>
          <a:lstStyle/>
          <a:p>
            <a:r>
              <a:rPr lang="de-DE" sz="2000" b="1" dirty="0">
                <a:solidFill>
                  <a:schemeClr val="bg1"/>
                </a:solidFill>
              </a:rPr>
              <a:t>Fakten:</a:t>
            </a:r>
          </a:p>
        </p:txBody>
      </p:sp>
      <p:sp>
        <p:nvSpPr>
          <p:cNvPr id="15" name="TextBox 14">
            <a:extLst>
              <a:ext uri="{FF2B5EF4-FFF2-40B4-BE49-F238E27FC236}">
                <a16:creationId xmlns:a16="http://schemas.microsoft.com/office/drawing/2014/main" id="{90982575-FE78-4122-A0AC-B8DD2E385535}"/>
              </a:ext>
            </a:extLst>
          </p:cNvPr>
          <p:cNvSpPr txBox="1"/>
          <p:nvPr/>
        </p:nvSpPr>
        <p:spPr>
          <a:xfrm>
            <a:off x="947738" y="4403166"/>
            <a:ext cx="2046287" cy="400110"/>
          </a:xfrm>
          <a:prstGeom prst="rect">
            <a:avLst/>
          </a:prstGeom>
          <a:solidFill>
            <a:srgbClr val="FFC000"/>
          </a:solidFill>
        </p:spPr>
        <p:txBody>
          <a:bodyPr wrap="square" rtlCol="0">
            <a:spAutoFit/>
          </a:bodyPr>
          <a:lstStyle/>
          <a:p>
            <a:r>
              <a:rPr lang="de-DE" sz="2000" b="1" dirty="0">
                <a:solidFill>
                  <a:schemeClr val="bg1"/>
                </a:solidFill>
              </a:rPr>
              <a:t>Funktionen:</a:t>
            </a:r>
          </a:p>
        </p:txBody>
      </p:sp>
    </p:spTree>
    <p:extLst>
      <p:ext uri="{BB962C8B-B14F-4D97-AF65-F5344CB8AC3E}">
        <p14:creationId xmlns:p14="http://schemas.microsoft.com/office/powerpoint/2010/main" val="32745609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37E55CA6-4493-449C-B3B6-C1774886F124}"/>
              </a:ext>
            </a:extLst>
          </p:cNvPr>
          <p:cNvSpPr txBox="1">
            <a:spLocks/>
          </p:cNvSpPr>
          <p:nvPr/>
        </p:nvSpPr>
        <p:spPr>
          <a:xfrm>
            <a:off x="947737" y="2200705"/>
            <a:ext cx="6457156" cy="466725"/>
          </a:xfrm>
          <a:prstGeom prst="rect">
            <a:avLst/>
          </a:prstGeom>
        </p:spPr>
        <p:txBody>
          <a:bodyPr vert="horz" lIns="0" tIns="0" rIns="0" bIns="0" rtlCol="0">
            <a:normAutofit/>
          </a:bodyPr>
          <a:lstStyle>
            <a:lvl1pPr marL="231775" indent="-231775" algn="l" defTabSz="914400" rtl="0" eaLnBrk="1" latinLnBrk="0" hangingPunct="1">
              <a:lnSpc>
                <a:spcPct val="100000"/>
              </a:lnSpc>
              <a:spcBef>
                <a:spcPts val="1200"/>
              </a:spcBef>
              <a:spcAft>
                <a:spcPts val="0"/>
              </a:spcAft>
              <a:buClr>
                <a:schemeClr val="tx1"/>
              </a:buClr>
              <a:buSzPct val="80000"/>
              <a:buFont typeface="Arial" pitchFamily="34" charset="0"/>
              <a:buChar char="•"/>
              <a:defRPr sz="2600" b="0" kern="1200">
                <a:solidFill>
                  <a:schemeClr val="tx1"/>
                </a:solidFill>
                <a:latin typeface="Arial" pitchFamily="34" charset="0"/>
                <a:ea typeface="+mn-ea"/>
                <a:cs typeface="Arial" pitchFamily="34" charset="0"/>
              </a:defRPr>
            </a:lvl1pPr>
            <a:lvl2pPr marL="457200" indent="-231775" algn="l" defTabSz="914400" rtl="0" eaLnBrk="1" latinLnBrk="0" hangingPunct="1">
              <a:lnSpc>
                <a:spcPct val="100000"/>
              </a:lnSpc>
              <a:spcBef>
                <a:spcPts val="624"/>
              </a:spcBef>
              <a:spcAft>
                <a:spcPts val="0"/>
              </a:spcAft>
              <a:buClr>
                <a:schemeClr val="tx1"/>
              </a:buClr>
              <a:buSzPct val="80000"/>
              <a:buFont typeface="Arial" pitchFamily="34" charset="0"/>
              <a:buChar char="–"/>
              <a:defRPr sz="2400" kern="1200">
                <a:solidFill>
                  <a:srgbClr val="000000"/>
                </a:solidFill>
                <a:latin typeface="Arial" pitchFamily="34" charset="0"/>
                <a:ea typeface="+mn-ea"/>
                <a:cs typeface="Arial" pitchFamily="34" charset="0"/>
              </a:defRPr>
            </a:lvl2pPr>
            <a:lvl3pPr marL="688975" indent="-231775" algn="l" defTabSz="914400" rtl="0" eaLnBrk="1" latinLnBrk="0" hangingPunct="1">
              <a:lnSpc>
                <a:spcPct val="100000"/>
              </a:lnSpc>
              <a:spcBef>
                <a:spcPts val="576"/>
              </a:spcBef>
              <a:spcAft>
                <a:spcPts val="0"/>
              </a:spcAft>
              <a:buClr>
                <a:schemeClr val="tx1"/>
              </a:buClr>
              <a:buSzPct val="80000"/>
              <a:buFont typeface="Arial" pitchFamily="34" charset="0"/>
              <a:buChar char="•"/>
              <a:defRPr sz="2000" kern="1200" baseline="0">
                <a:solidFill>
                  <a:srgbClr val="000000"/>
                </a:solidFill>
                <a:latin typeface="Arial" pitchFamily="34" charset="0"/>
                <a:ea typeface="+mn-ea"/>
                <a:cs typeface="Arial" pitchFamily="34" charset="0"/>
              </a:defRPr>
            </a:lvl3pPr>
            <a:lvl4pPr marL="914400" indent="-225425" algn="l" defTabSz="914400" rtl="0" eaLnBrk="1" latinLnBrk="0" hangingPunct="1">
              <a:lnSpc>
                <a:spcPct val="100000"/>
              </a:lnSpc>
              <a:spcBef>
                <a:spcPts val="528"/>
              </a:spcBef>
              <a:spcAft>
                <a:spcPts val="0"/>
              </a:spcAft>
              <a:buClr>
                <a:schemeClr val="tx1"/>
              </a:buClr>
              <a:buSzPct val="80000"/>
              <a:buFont typeface="Arial" pitchFamily="34" charset="0"/>
              <a:buChar char="–"/>
              <a:defRPr sz="1800" kern="1200" baseline="0">
                <a:solidFill>
                  <a:srgbClr val="000000"/>
                </a:solidFill>
                <a:latin typeface="Arial" pitchFamily="34" charset="0"/>
                <a:ea typeface="+mn-ea"/>
                <a:cs typeface="Arial" pitchFamily="34" charset="0"/>
              </a:defRPr>
            </a:lvl4pPr>
            <a:lvl5pPr marL="1146175" indent="-231775" algn="l" defTabSz="914400" rtl="0" eaLnBrk="1" latinLnBrk="0" hangingPunct="1">
              <a:lnSpc>
                <a:spcPct val="100000"/>
              </a:lnSpc>
              <a:spcBef>
                <a:spcPts val="480"/>
              </a:spcBef>
              <a:spcAft>
                <a:spcPts val="0"/>
              </a:spcAft>
              <a:buClr>
                <a:schemeClr val="tx1"/>
              </a:buClr>
              <a:buSzPct val="80000"/>
              <a:buFont typeface="Arial" pitchFamily="34" charset="0"/>
              <a:buChar char="•"/>
              <a:defRPr sz="1600" kern="1200" baseline="0">
                <a:solidFill>
                  <a:srgbClr val="00000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de-DE" sz="2000" b="1" dirty="0">
                <a:latin typeface="+mn-lt"/>
                <a:sym typeface="Wingdings" panose="05000000000000000000" pitchFamily="2" charset="2"/>
              </a:rPr>
              <a:t>Auskunftsportal</a:t>
            </a:r>
          </a:p>
          <a:p>
            <a:pPr marL="0" indent="0">
              <a:buNone/>
            </a:pPr>
            <a:endParaRPr lang="de-DE" sz="2000" b="1" dirty="0">
              <a:latin typeface="+mn-lt"/>
            </a:endParaRPr>
          </a:p>
        </p:txBody>
      </p:sp>
      <p:sp>
        <p:nvSpPr>
          <p:cNvPr id="6" name="Content Placeholder 2">
            <a:extLst>
              <a:ext uri="{FF2B5EF4-FFF2-40B4-BE49-F238E27FC236}">
                <a16:creationId xmlns:a16="http://schemas.microsoft.com/office/drawing/2014/main" id="{6B8675E9-FEC3-4D08-AB30-D123F29DD1BC}"/>
              </a:ext>
            </a:extLst>
          </p:cNvPr>
          <p:cNvSpPr txBox="1">
            <a:spLocks/>
          </p:cNvSpPr>
          <p:nvPr/>
        </p:nvSpPr>
        <p:spPr>
          <a:xfrm>
            <a:off x="947737" y="4879305"/>
            <a:ext cx="10407650" cy="1304925"/>
          </a:xfrm>
          <a:prstGeom prst="rect">
            <a:avLst/>
          </a:prstGeom>
        </p:spPr>
        <p:txBody>
          <a:bodyPr vert="horz" lIns="0" tIns="0" rIns="0" bIns="0" rtlCol="0">
            <a:noAutofit/>
          </a:bodyPr>
          <a:lstStyle>
            <a:lvl1pPr marL="231775" indent="-231775" algn="l" defTabSz="914400" rtl="0" eaLnBrk="1" latinLnBrk="0" hangingPunct="1">
              <a:lnSpc>
                <a:spcPct val="100000"/>
              </a:lnSpc>
              <a:spcBef>
                <a:spcPts val="1200"/>
              </a:spcBef>
              <a:spcAft>
                <a:spcPts val="0"/>
              </a:spcAft>
              <a:buClr>
                <a:schemeClr val="tx1"/>
              </a:buClr>
              <a:buSzPct val="80000"/>
              <a:buFont typeface="Arial" pitchFamily="34" charset="0"/>
              <a:buChar char="•"/>
              <a:defRPr sz="2600" b="0" kern="1200">
                <a:solidFill>
                  <a:schemeClr val="tx1"/>
                </a:solidFill>
                <a:latin typeface="Arial" pitchFamily="34" charset="0"/>
                <a:ea typeface="+mn-ea"/>
                <a:cs typeface="Arial" pitchFamily="34" charset="0"/>
              </a:defRPr>
            </a:lvl1pPr>
            <a:lvl2pPr marL="457200" indent="-231775" algn="l" defTabSz="914400" rtl="0" eaLnBrk="1" latinLnBrk="0" hangingPunct="1">
              <a:lnSpc>
                <a:spcPct val="100000"/>
              </a:lnSpc>
              <a:spcBef>
                <a:spcPts val="624"/>
              </a:spcBef>
              <a:spcAft>
                <a:spcPts val="0"/>
              </a:spcAft>
              <a:buClr>
                <a:schemeClr val="tx1"/>
              </a:buClr>
              <a:buSzPct val="80000"/>
              <a:buFont typeface="Arial" pitchFamily="34" charset="0"/>
              <a:buChar char="–"/>
              <a:defRPr sz="2400" kern="1200">
                <a:solidFill>
                  <a:srgbClr val="000000"/>
                </a:solidFill>
                <a:latin typeface="Arial" pitchFamily="34" charset="0"/>
                <a:ea typeface="+mn-ea"/>
                <a:cs typeface="Arial" pitchFamily="34" charset="0"/>
              </a:defRPr>
            </a:lvl2pPr>
            <a:lvl3pPr marL="688975" indent="-231775" algn="l" defTabSz="914400" rtl="0" eaLnBrk="1" latinLnBrk="0" hangingPunct="1">
              <a:lnSpc>
                <a:spcPct val="100000"/>
              </a:lnSpc>
              <a:spcBef>
                <a:spcPts val="576"/>
              </a:spcBef>
              <a:spcAft>
                <a:spcPts val="0"/>
              </a:spcAft>
              <a:buClr>
                <a:schemeClr val="tx1"/>
              </a:buClr>
              <a:buSzPct val="80000"/>
              <a:buFont typeface="Arial" pitchFamily="34" charset="0"/>
              <a:buChar char="•"/>
              <a:defRPr sz="2000" kern="1200" baseline="0">
                <a:solidFill>
                  <a:srgbClr val="000000"/>
                </a:solidFill>
                <a:latin typeface="Arial" pitchFamily="34" charset="0"/>
                <a:ea typeface="+mn-ea"/>
                <a:cs typeface="Arial" pitchFamily="34" charset="0"/>
              </a:defRPr>
            </a:lvl3pPr>
            <a:lvl4pPr marL="914400" indent="-225425" algn="l" defTabSz="914400" rtl="0" eaLnBrk="1" latinLnBrk="0" hangingPunct="1">
              <a:lnSpc>
                <a:spcPct val="100000"/>
              </a:lnSpc>
              <a:spcBef>
                <a:spcPts val="528"/>
              </a:spcBef>
              <a:spcAft>
                <a:spcPts val="0"/>
              </a:spcAft>
              <a:buClr>
                <a:schemeClr val="tx1"/>
              </a:buClr>
              <a:buSzPct val="80000"/>
              <a:buFont typeface="Arial" pitchFamily="34" charset="0"/>
              <a:buChar char="–"/>
              <a:defRPr sz="1800" kern="1200" baseline="0">
                <a:solidFill>
                  <a:srgbClr val="000000"/>
                </a:solidFill>
                <a:latin typeface="Arial" pitchFamily="34" charset="0"/>
                <a:ea typeface="+mn-ea"/>
                <a:cs typeface="Arial" pitchFamily="34" charset="0"/>
              </a:defRPr>
            </a:lvl4pPr>
            <a:lvl5pPr marL="1146175" indent="-231775" algn="l" defTabSz="914400" rtl="0" eaLnBrk="1" latinLnBrk="0" hangingPunct="1">
              <a:lnSpc>
                <a:spcPct val="100000"/>
              </a:lnSpc>
              <a:spcBef>
                <a:spcPts val="480"/>
              </a:spcBef>
              <a:spcAft>
                <a:spcPts val="0"/>
              </a:spcAft>
              <a:buClr>
                <a:schemeClr val="tx1"/>
              </a:buClr>
              <a:buSzPct val="80000"/>
              <a:buFont typeface="Arial" pitchFamily="34" charset="0"/>
              <a:buChar char="•"/>
              <a:defRPr sz="1600" kern="1200" baseline="0">
                <a:solidFill>
                  <a:srgbClr val="00000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2000" dirty="0">
                <a:latin typeface="+mn-lt"/>
              </a:rPr>
              <a:t>Digitale Ratgeber-Community</a:t>
            </a:r>
          </a:p>
          <a:p>
            <a:r>
              <a:rPr lang="de-DE" sz="2000" dirty="0">
                <a:latin typeface="+mn-lt"/>
              </a:rPr>
              <a:t>Gibt praktische Ratschläge und vermittelt persönliche Erfahrungen zu vielseitigen Themen</a:t>
            </a:r>
          </a:p>
          <a:p>
            <a:r>
              <a:rPr lang="de-DE" sz="2000" dirty="0">
                <a:latin typeface="+mn-lt"/>
              </a:rPr>
              <a:t>Basiert fast ausschließlich auf User-Generated-Content</a:t>
            </a:r>
          </a:p>
          <a:p>
            <a:pPr>
              <a:spcBef>
                <a:spcPts val="600"/>
              </a:spcBef>
              <a:spcAft>
                <a:spcPts val="300"/>
              </a:spcAft>
            </a:pPr>
            <a:endParaRPr lang="de-DE" sz="2000" dirty="0">
              <a:latin typeface="+mn-lt"/>
            </a:endParaRPr>
          </a:p>
        </p:txBody>
      </p:sp>
      <p:sp>
        <p:nvSpPr>
          <p:cNvPr id="7" name="Content Placeholder 2">
            <a:extLst>
              <a:ext uri="{FF2B5EF4-FFF2-40B4-BE49-F238E27FC236}">
                <a16:creationId xmlns:a16="http://schemas.microsoft.com/office/drawing/2014/main" id="{CF75CCD6-CE31-408D-A25B-7FE178B68076}"/>
              </a:ext>
            </a:extLst>
          </p:cNvPr>
          <p:cNvSpPr txBox="1">
            <a:spLocks/>
          </p:cNvSpPr>
          <p:nvPr/>
        </p:nvSpPr>
        <p:spPr>
          <a:xfrm>
            <a:off x="947738" y="3155841"/>
            <a:ext cx="10407650" cy="1171296"/>
          </a:xfrm>
          <a:prstGeom prst="rect">
            <a:avLst/>
          </a:prstGeom>
        </p:spPr>
        <p:txBody>
          <a:bodyPr vert="horz" lIns="0" tIns="0" rIns="0" bIns="0" rtlCol="0">
            <a:noAutofit/>
          </a:bodyPr>
          <a:lstStyle>
            <a:lvl1pPr marL="231775" indent="-231775" algn="l" defTabSz="914400" rtl="0" eaLnBrk="1" latinLnBrk="0" hangingPunct="1">
              <a:lnSpc>
                <a:spcPct val="100000"/>
              </a:lnSpc>
              <a:spcBef>
                <a:spcPts val="1200"/>
              </a:spcBef>
              <a:spcAft>
                <a:spcPts val="0"/>
              </a:spcAft>
              <a:buClr>
                <a:schemeClr val="tx1"/>
              </a:buClr>
              <a:buSzPct val="80000"/>
              <a:buFont typeface="Arial" pitchFamily="34" charset="0"/>
              <a:buChar char="•"/>
              <a:defRPr sz="2600" b="0" kern="1200">
                <a:solidFill>
                  <a:schemeClr val="tx1"/>
                </a:solidFill>
                <a:latin typeface="Arial" pitchFamily="34" charset="0"/>
                <a:ea typeface="+mn-ea"/>
                <a:cs typeface="Arial" pitchFamily="34" charset="0"/>
              </a:defRPr>
            </a:lvl1pPr>
            <a:lvl2pPr marL="457200" indent="-231775" algn="l" defTabSz="914400" rtl="0" eaLnBrk="1" latinLnBrk="0" hangingPunct="1">
              <a:lnSpc>
                <a:spcPct val="100000"/>
              </a:lnSpc>
              <a:spcBef>
                <a:spcPts val="624"/>
              </a:spcBef>
              <a:spcAft>
                <a:spcPts val="0"/>
              </a:spcAft>
              <a:buClr>
                <a:schemeClr val="tx1"/>
              </a:buClr>
              <a:buSzPct val="80000"/>
              <a:buFont typeface="Arial" pitchFamily="34" charset="0"/>
              <a:buChar char="–"/>
              <a:defRPr sz="2400" kern="1200">
                <a:solidFill>
                  <a:srgbClr val="000000"/>
                </a:solidFill>
                <a:latin typeface="Arial" pitchFamily="34" charset="0"/>
                <a:ea typeface="+mn-ea"/>
                <a:cs typeface="Arial" pitchFamily="34" charset="0"/>
              </a:defRPr>
            </a:lvl2pPr>
            <a:lvl3pPr marL="688975" indent="-231775" algn="l" defTabSz="914400" rtl="0" eaLnBrk="1" latinLnBrk="0" hangingPunct="1">
              <a:lnSpc>
                <a:spcPct val="100000"/>
              </a:lnSpc>
              <a:spcBef>
                <a:spcPts val="576"/>
              </a:spcBef>
              <a:spcAft>
                <a:spcPts val="0"/>
              </a:spcAft>
              <a:buClr>
                <a:schemeClr val="tx1"/>
              </a:buClr>
              <a:buSzPct val="80000"/>
              <a:buFont typeface="Arial" pitchFamily="34" charset="0"/>
              <a:buChar char="•"/>
              <a:defRPr sz="2000" kern="1200" baseline="0">
                <a:solidFill>
                  <a:srgbClr val="000000"/>
                </a:solidFill>
                <a:latin typeface="Arial" pitchFamily="34" charset="0"/>
                <a:ea typeface="+mn-ea"/>
                <a:cs typeface="Arial" pitchFamily="34" charset="0"/>
              </a:defRPr>
            </a:lvl3pPr>
            <a:lvl4pPr marL="914400" indent="-225425" algn="l" defTabSz="914400" rtl="0" eaLnBrk="1" latinLnBrk="0" hangingPunct="1">
              <a:lnSpc>
                <a:spcPct val="100000"/>
              </a:lnSpc>
              <a:spcBef>
                <a:spcPts val="528"/>
              </a:spcBef>
              <a:spcAft>
                <a:spcPts val="0"/>
              </a:spcAft>
              <a:buClr>
                <a:schemeClr val="tx1"/>
              </a:buClr>
              <a:buSzPct val="80000"/>
              <a:buFont typeface="Arial" pitchFamily="34" charset="0"/>
              <a:buChar char="–"/>
              <a:defRPr sz="1800" kern="1200" baseline="0">
                <a:solidFill>
                  <a:srgbClr val="000000"/>
                </a:solidFill>
                <a:latin typeface="Arial" pitchFamily="34" charset="0"/>
                <a:ea typeface="+mn-ea"/>
                <a:cs typeface="Arial" pitchFamily="34" charset="0"/>
              </a:defRPr>
            </a:lvl4pPr>
            <a:lvl5pPr marL="1146175" indent="-231775" algn="l" defTabSz="914400" rtl="0" eaLnBrk="1" latinLnBrk="0" hangingPunct="1">
              <a:lnSpc>
                <a:spcPct val="100000"/>
              </a:lnSpc>
              <a:spcBef>
                <a:spcPts val="480"/>
              </a:spcBef>
              <a:spcAft>
                <a:spcPts val="0"/>
              </a:spcAft>
              <a:buClr>
                <a:schemeClr val="tx1"/>
              </a:buClr>
              <a:buSzPct val="80000"/>
              <a:buFont typeface="Arial" pitchFamily="34" charset="0"/>
              <a:buChar char="•"/>
              <a:defRPr sz="1600" kern="1200" baseline="0">
                <a:solidFill>
                  <a:srgbClr val="00000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2000" dirty="0">
                <a:latin typeface="+mn-lt"/>
              </a:rPr>
              <a:t>Rund 3 Mio. Mitglieder, 15 Mio. Fragen und 60 Mio. Antworten</a:t>
            </a:r>
          </a:p>
          <a:p>
            <a:r>
              <a:rPr lang="de-DE" sz="2000" dirty="0">
                <a:latin typeface="+mn-lt"/>
              </a:rPr>
              <a:t>Gegründet 2006, 2015 in der Top-25 der meistbesuchten Websites in Deutschland </a:t>
            </a:r>
          </a:p>
          <a:p>
            <a:pPr>
              <a:spcBef>
                <a:spcPts val="600"/>
              </a:spcBef>
              <a:spcAft>
                <a:spcPts val="300"/>
              </a:spcAft>
            </a:pPr>
            <a:endParaRPr lang="de-DE" sz="2000" dirty="0">
              <a:latin typeface="+mn-lt"/>
            </a:endParaRPr>
          </a:p>
        </p:txBody>
      </p:sp>
      <p:sp>
        <p:nvSpPr>
          <p:cNvPr id="12" name="Title 11">
            <a:extLst>
              <a:ext uri="{FF2B5EF4-FFF2-40B4-BE49-F238E27FC236}">
                <a16:creationId xmlns:a16="http://schemas.microsoft.com/office/drawing/2014/main" id="{517DC25D-1D48-4C11-BB50-795D06EAFD37}"/>
              </a:ext>
            </a:extLst>
          </p:cNvPr>
          <p:cNvSpPr>
            <a:spLocks noGrp="1"/>
          </p:cNvSpPr>
          <p:nvPr>
            <p:ph type="title"/>
          </p:nvPr>
        </p:nvSpPr>
        <p:spPr/>
        <p:txBody>
          <a:bodyPr/>
          <a:lstStyle/>
          <a:p>
            <a:r>
              <a:rPr lang="de-DE" dirty="0"/>
              <a:t>Social Media: Gute Frage</a:t>
            </a:r>
          </a:p>
        </p:txBody>
      </p:sp>
      <p:sp>
        <p:nvSpPr>
          <p:cNvPr id="13" name="TextBox 12">
            <a:extLst>
              <a:ext uri="{FF2B5EF4-FFF2-40B4-BE49-F238E27FC236}">
                <a16:creationId xmlns:a16="http://schemas.microsoft.com/office/drawing/2014/main" id="{ED22DCB4-AF89-4339-A587-F6BBF16DB82B}"/>
              </a:ext>
            </a:extLst>
          </p:cNvPr>
          <p:cNvSpPr txBox="1"/>
          <p:nvPr/>
        </p:nvSpPr>
        <p:spPr>
          <a:xfrm>
            <a:off x="947738" y="1800595"/>
            <a:ext cx="2046287" cy="400110"/>
          </a:xfrm>
          <a:prstGeom prst="rect">
            <a:avLst/>
          </a:prstGeom>
          <a:solidFill>
            <a:srgbClr val="FFC000"/>
          </a:solidFill>
        </p:spPr>
        <p:txBody>
          <a:bodyPr wrap="square" rtlCol="0">
            <a:spAutoFit/>
          </a:bodyPr>
          <a:lstStyle/>
          <a:p>
            <a:r>
              <a:rPr lang="de-DE" sz="2000" b="1" dirty="0">
                <a:solidFill>
                  <a:schemeClr val="bg1"/>
                </a:solidFill>
              </a:rPr>
              <a:t>Art:</a:t>
            </a:r>
          </a:p>
        </p:txBody>
      </p:sp>
      <p:sp>
        <p:nvSpPr>
          <p:cNvPr id="14" name="TextBox 13">
            <a:extLst>
              <a:ext uri="{FF2B5EF4-FFF2-40B4-BE49-F238E27FC236}">
                <a16:creationId xmlns:a16="http://schemas.microsoft.com/office/drawing/2014/main" id="{2F9F9FC4-2009-40CA-8EBA-63DAAE9214CC}"/>
              </a:ext>
            </a:extLst>
          </p:cNvPr>
          <p:cNvSpPr txBox="1"/>
          <p:nvPr/>
        </p:nvSpPr>
        <p:spPr>
          <a:xfrm>
            <a:off x="947737" y="2751027"/>
            <a:ext cx="2046287" cy="400110"/>
          </a:xfrm>
          <a:prstGeom prst="rect">
            <a:avLst/>
          </a:prstGeom>
          <a:solidFill>
            <a:srgbClr val="FFC000"/>
          </a:solidFill>
        </p:spPr>
        <p:txBody>
          <a:bodyPr wrap="square" rtlCol="0">
            <a:spAutoFit/>
          </a:bodyPr>
          <a:lstStyle/>
          <a:p>
            <a:r>
              <a:rPr lang="de-DE" sz="2000" b="1" dirty="0">
                <a:solidFill>
                  <a:schemeClr val="bg1"/>
                </a:solidFill>
              </a:rPr>
              <a:t>Fakten:</a:t>
            </a:r>
          </a:p>
        </p:txBody>
      </p:sp>
      <p:sp>
        <p:nvSpPr>
          <p:cNvPr id="15" name="TextBox 14">
            <a:extLst>
              <a:ext uri="{FF2B5EF4-FFF2-40B4-BE49-F238E27FC236}">
                <a16:creationId xmlns:a16="http://schemas.microsoft.com/office/drawing/2014/main" id="{90982575-FE78-4122-A0AC-B8DD2E385535}"/>
              </a:ext>
            </a:extLst>
          </p:cNvPr>
          <p:cNvSpPr txBox="1"/>
          <p:nvPr/>
        </p:nvSpPr>
        <p:spPr>
          <a:xfrm>
            <a:off x="947738" y="4403166"/>
            <a:ext cx="2046287" cy="400110"/>
          </a:xfrm>
          <a:prstGeom prst="rect">
            <a:avLst/>
          </a:prstGeom>
          <a:solidFill>
            <a:srgbClr val="FFC000"/>
          </a:solidFill>
        </p:spPr>
        <p:txBody>
          <a:bodyPr wrap="square" rtlCol="0">
            <a:spAutoFit/>
          </a:bodyPr>
          <a:lstStyle/>
          <a:p>
            <a:r>
              <a:rPr lang="de-DE" sz="2000" b="1" dirty="0">
                <a:solidFill>
                  <a:schemeClr val="bg1"/>
                </a:solidFill>
              </a:rPr>
              <a:t>Funktionen:</a:t>
            </a:r>
          </a:p>
        </p:txBody>
      </p:sp>
    </p:spTree>
    <p:extLst>
      <p:ext uri="{BB962C8B-B14F-4D97-AF65-F5344CB8AC3E}">
        <p14:creationId xmlns:p14="http://schemas.microsoft.com/office/powerpoint/2010/main" val="19411942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37E55CA6-4493-449C-B3B6-C1774886F124}"/>
              </a:ext>
            </a:extLst>
          </p:cNvPr>
          <p:cNvSpPr txBox="1">
            <a:spLocks/>
          </p:cNvSpPr>
          <p:nvPr/>
        </p:nvSpPr>
        <p:spPr>
          <a:xfrm>
            <a:off x="947737" y="2200705"/>
            <a:ext cx="6457156" cy="466725"/>
          </a:xfrm>
          <a:prstGeom prst="rect">
            <a:avLst/>
          </a:prstGeom>
        </p:spPr>
        <p:txBody>
          <a:bodyPr vert="horz" lIns="0" tIns="0" rIns="0" bIns="0" rtlCol="0">
            <a:normAutofit/>
          </a:bodyPr>
          <a:lstStyle>
            <a:lvl1pPr marL="231775" indent="-231775" algn="l" defTabSz="914400" rtl="0" eaLnBrk="1" latinLnBrk="0" hangingPunct="1">
              <a:lnSpc>
                <a:spcPct val="100000"/>
              </a:lnSpc>
              <a:spcBef>
                <a:spcPts val="1200"/>
              </a:spcBef>
              <a:spcAft>
                <a:spcPts val="0"/>
              </a:spcAft>
              <a:buClr>
                <a:schemeClr val="tx1"/>
              </a:buClr>
              <a:buSzPct val="80000"/>
              <a:buFont typeface="Arial" pitchFamily="34" charset="0"/>
              <a:buChar char="•"/>
              <a:defRPr sz="2600" b="0" kern="1200">
                <a:solidFill>
                  <a:schemeClr val="tx1"/>
                </a:solidFill>
                <a:latin typeface="Arial" pitchFamily="34" charset="0"/>
                <a:ea typeface="+mn-ea"/>
                <a:cs typeface="Arial" pitchFamily="34" charset="0"/>
              </a:defRPr>
            </a:lvl1pPr>
            <a:lvl2pPr marL="457200" indent="-231775" algn="l" defTabSz="914400" rtl="0" eaLnBrk="1" latinLnBrk="0" hangingPunct="1">
              <a:lnSpc>
                <a:spcPct val="100000"/>
              </a:lnSpc>
              <a:spcBef>
                <a:spcPts val="624"/>
              </a:spcBef>
              <a:spcAft>
                <a:spcPts val="0"/>
              </a:spcAft>
              <a:buClr>
                <a:schemeClr val="tx1"/>
              </a:buClr>
              <a:buSzPct val="80000"/>
              <a:buFont typeface="Arial" pitchFamily="34" charset="0"/>
              <a:buChar char="–"/>
              <a:defRPr sz="2400" kern="1200">
                <a:solidFill>
                  <a:srgbClr val="000000"/>
                </a:solidFill>
                <a:latin typeface="Arial" pitchFamily="34" charset="0"/>
                <a:ea typeface="+mn-ea"/>
                <a:cs typeface="Arial" pitchFamily="34" charset="0"/>
              </a:defRPr>
            </a:lvl2pPr>
            <a:lvl3pPr marL="688975" indent="-231775" algn="l" defTabSz="914400" rtl="0" eaLnBrk="1" latinLnBrk="0" hangingPunct="1">
              <a:lnSpc>
                <a:spcPct val="100000"/>
              </a:lnSpc>
              <a:spcBef>
                <a:spcPts val="576"/>
              </a:spcBef>
              <a:spcAft>
                <a:spcPts val="0"/>
              </a:spcAft>
              <a:buClr>
                <a:schemeClr val="tx1"/>
              </a:buClr>
              <a:buSzPct val="80000"/>
              <a:buFont typeface="Arial" pitchFamily="34" charset="0"/>
              <a:buChar char="•"/>
              <a:defRPr sz="2000" kern="1200" baseline="0">
                <a:solidFill>
                  <a:srgbClr val="000000"/>
                </a:solidFill>
                <a:latin typeface="Arial" pitchFamily="34" charset="0"/>
                <a:ea typeface="+mn-ea"/>
                <a:cs typeface="Arial" pitchFamily="34" charset="0"/>
              </a:defRPr>
            </a:lvl3pPr>
            <a:lvl4pPr marL="914400" indent="-225425" algn="l" defTabSz="914400" rtl="0" eaLnBrk="1" latinLnBrk="0" hangingPunct="1">
              <a:lnSpc>
                <a:spcPct val="100000"/>
              </a:lnSpc>
              <a:spcBef>
                <a:spcPts val="528"/>
              </a:spcBef>
              <a:spcAft>
                <a:spcPts val="0"/>
              </a:spcAft>
              <a:buClr>
                <a:schemeClr val="tx1"/>
              </a:buClr>
              <a:buSzPct val="80000"/>
              <a:buFont typeface="Arial" pitchFamily="34" charset="0"/>
              <a:buChar char="–"/>
              <a:defRPr sz="1800" kern="1200" baseline="0">
                <a:solidFill>
                  <a:srgbClr val="000000"/>
                </a:solidFill>
                <a:latin typeface="Arial" pitchFamily="34" charset="0"/>
                <a:ea typeface="+mn-ea"/>
                <a:cs typeface="Arial" pitchFamily="34" charset="0"/>
              </a:defRPr>
            </a:lvl4pPr>
            <a:lvl5pPr marL="1146175" indent="-231775" algn="l" defTabSz="914400" rtl="0" eaLnBrk="1" latinLnBrk="0" hangingPunct="1">
              <a:lnSpc>
                <a:spcPct val="100000"/>
              </a:lnSpc>
              <a:spcBef>
                <a:spcPts val="480"/>
              </a:spcBef>
              <a:spcAft>
                <a:spcPts val="0"/>
              </a:spcAft>
              <a:buClr>
                <a:schemeClr val="tx1"/>
              </a:buClr>
              <a:buSzPct val="80000"/>
              <a:buFont typeface="Arial" pitchFamily="34" charset="0"/>
              <a:buChar char="•"/>
              <a:defRPr sz="1600" kern="1200" baseline="0">
                <a:solidFill>
                  <a:srgbClr val="00000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de-DE" sz="2000" b="1" dirty="0">
                <a:latin typeface="+mn-lt"/>
                <a:sym typeface="Wingdings" panose="05000000000000000000" pitchFamily="2" charset="2"/>
              </a:rPr>
              <a:t>Multi-Media-Sharing</a:t>
            </a:r>
          </a:p>
          <a:p>
            <a:pPr marL="0" indent="0">
              <a:buNone/>
            </a:pPr>
            <a:endParaRPr lang="de-DE" sz="2000" b="1" dirty="0">
              <a:latin typeface="+mn-lt"/>
            </a:endParaRPr>
          </a:p>
        </p:txBody>
      </p:sp>
      <p:sp>
        <p:nvSpPr>
          <p:cNvPr id="6" name="Content Placeholder 2">
            <a:extLst>
              <a:ext uri="{FF2B5EF4-FFF2-40B4-BE49-F238E27FC236}">
                <a16:creationId xmlns:a16="http://schemas.microsoft.com/office/drawing/2014/main" id="{6B8675E9-FEC3-4D08-AB30-D123F29DD1BC}"/>
              </a:ext>
            </a:extLst>
          </p:cNvPr>
          <p:cNvSpPr txBox="1">
            <a:spLocks/>
          </p:cNvSpPr>
          <p:nvPr/>
        </p:nvSpPr>
        <p:spPr>
          <a:xfrm>
            <a:off x="947737" y="4879305"/>
            <a:ext cx="10407650" cy="1304925"/>
          </a:xfrm>
          <a:prstGeom prst="rect">
            <a:avLst/>
          </a:prstGeom>
        </p:spPr>
        <p:txBody>
          <a:bodyPr vert="horz" lIns="0" tIns="0" rIns="0" bIns="0" rtlCol="0">
            <a:noAutofit/>
          </a:bodyPr>
          <a:lstStyle>
            <a:lvl1pPr marL="231775" indent="-231775" algn="l" defTabSz="914400" rtl="0" eaLnBrk="1" latinLnBrk="0" hangingPunct="1">
              <a:lnSpc>
                <a:spcPct val="100000"/>
              </a:lnSpc>
              <a:spcBef>
                <a:spcPts val="1200"/>
              </a:spcBef>
              <a:spcAft>
                <a:spcPts val="0"/>
              </a:spcAft>
              <a:buClr>
                <a:schemeClr val="tx1"/>
              </a:buClr>
              <a:buSzPct val="80000"/>
              <a:buFont typeface="Arial" pitchFamily="34" charset="0"/>
              <a:buChar char="•"/>
              <a:defRPr sz="2600" b="0" kern="1200">
                <a:solidFill>
                  <a:schemeClr val="tx1"/>
                </a:solidFill>
                <a:latin typeface="Arial" pitchFamily="34" charset="0"/>
                <a:ea typeface="+mn-ea"/>
                <a:cs typeface="Arial" pitchFamily="34" charset="0"/>
              </a:defRPr>
            </a:lvl1pPr>
            <a:lvl2pPr marL="457200" indent="-231775" algn="l" defTabSz="914400" rtl="0" eaLnBrk="1" latinLnBrk="0" hangingPunct="1">
              <a:lnSpc>
                <a:spcPct val="100000"/>
              </a:lnSpc>
              <a:spcBef>
                <a:spcPts val="624"/>
              </a:spcBef>
              <a:spcAft>
                <a:spcPts val="0"/>
              </a:spcAft>
              <a:buClr>
                <a:schemeClr val="tx1"/>
              </a:buClr>
              <a:buSzPct val="80000"/>
              <a:buFont typeface="Arial" pitchFamily="34" charset="0"/>
              <a:buChar char="–"/>
              <a:defRPr sz="2400" kern="1200">
                <a:solidFill>
                  <a:srgbClr val="000000"/>
                </a:solidFill>
                <a:latin typeface="Arial" pitchFamily="34" charset="0"/>
                <a:ea typeface="+mn-ea"/>
                <a:cs typeface="Arial" pitchFamily="34" charset="0"/>
              </a:defRPr>
            </a:lvl2pPr>
            <a:lvl3pPr marL="688975" indent="-231775" algn="l" defTabSz="914400" rtl="0" eaLnBrk="1" latinLnBrk="0" hangingPunct="1">
              <a:lnSpc>
                <a:spcPct val="100000"/>
              </a:lnSpc>
              <a:spcBef>
                <a:spcPts val="576"/>
              </a:spcBef>
              <a:spcAft>
                <a:spcPts val="0"/>
              </a:spcAft>
              <a:buClr>
                <a:schemeClr val="tx1"/>
              </a:buClr>
              <a:buSzPct val="80000"/>
              <a:buFont typeface="Arial" pitchFamily="34" charset="0"/>
              <a:buChar char="•"/>
              <a:defRPr sz="2000" kern="1200" baseline="0">
                <a:solidFill>
                  <a:srgbClr val="000000"/>
                </a:solidFill>
                <a:latin typeface="Arial" pitchFamily="34" charset="0"/>
                <a:ea typeface="+mn-ea"/>
                <a:cs typeface="Arial" pitchFamily="34" charset="0"/>
              </a:defRPr>
            </a:lvl3pPr>
            <a:lvl4pPr marL="914400" indent="-225425" algn="l" defTabSz="914400" rtl="0" eaLnBrk="1" latinLnBrk="0" hangingPunct="1">
              <a:lnSpc>
                <a:spcPct val="100000"/>
              </a:lnSpc>
              <a:spcBef>
                <a:spcPts val="528"/>
              </a:spcBef>
              <a:spcAft>
                <a:spcPts val="0"/>
              </a:spcAft>
              <a:buClr>
                <a:schemeClr val="tx1"/>
              </a:buClr>
              <a:buSzPct val="80000"/>
              <a:buFont typeface="Arial" pitchFamily="34" charset="0"/>
              <a:buChar char="–"/>
              <a:defRPr sz="1800" kern="1200" baseline="0">
                <a:solidFill>
                  <a:srgbClr val="000000"/>
                </a:solidFill>
                <a:latin typeface="Arial" pitchFamily="34" charset="0"/>
                <a:ea typeface="+mn-ea"/>
                <a:cs typeface="Arial" pitchFamily="34" charset="0"/>
              </a:defRPr>
            </a:lvl4pPr>
            <a:lvl5pPr marL="1146175" indent="-231775" algn="l" defTabSz="914400" rtl="0" eaLnBrk="1" latinLnBrk="0" hangingPunct="1">
              <a:lnSpc>
                <a:spcPct val="100000"/>
              </a:lnSpc>
              <a:spcBef>
                <a:spcPts val="480"/>
              </a:spcBef>
              <a:spcAft>
                <a:spcPts val="0"/>
              </a:spcAft>
              <a:buClr>
                <a:schemeClr val="tx1"/>
              </a:buClr>
              <a:buSzPct val="80000"/>
              <a:buFont typeface="Arial" pitchFamily="34" charset="0"/>
              <a:buChar char="•"/>
              <a:defRPr sz="1600" kern="1200" baseline="0">
                <a:solidFill>
                  <a:srgbClr val="00000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spcAft>
                <a:spcPts val="300"/>
              </a:spcAft>
            </a:pPr>
            <a:r>
              <a:rPr lang="de-DE" sz="2000" dirty="0">
                <a:latin typeface="+mn-lt"/>
              </a:rPr>
              <a:t>Videos hochladen und mit anderen Nutzern teilen</a:t>
            </a:r>
          </a:p>
          <a:p>
            <a:pPr>
              <a:spcBef>
                <a:spcPts val="600"/>
              </a:spcBef>
              <a:spcAft>
                <a:spcPts val="300"/>
              </a:spcAft>
            </a:pPr>
            <a:r>
              <a:rPr lang="de-DE" sz="2000" dirty="0">
                <a:latin typeface="+mn-lt"/>
              </a:rPr>
              <a:t>Videos online als Stream im Webbrowser ansehen und kommentieren</a:t>
            </a:r>
          </a:p>
          <a:p>
            <a:pPr>
              <a:spcBef>
                <a:spcPts val="600"/>
              </a:spcBef>
              <a:spcAft>
                <a:spcPts val="300"/>
              </a:spcAft>
            </a:pPr>
            <a:r>
              <a:rPr lang="de-DE" sz="2000" dirty="0">
                <a:latin typeface="+mn-lt"/>
              </a:rPr>
              <a:t>Einen eigenen Kanal erstellen, der ähnlich wie eine Website funktioniert und von anderen Nutzern abonniert werden kann</a:t>
            </a:r>
          </a:p>
          <a:p>
            <a:endParaRPr lang="de-DE" sz="2000" dirty="0">
              <a:latin typeface="+mn-lt"/>
            </a:endParaRPr>
          </a:p>
        </p:txBody>
      </p:sp>
      <p:sp>
        <p:nvSpPr>
          <p:cNvPr id="7" name="Content Placeholder 2">
            <a:extLst>
              <a:ext uri="{FF2B5EF4-FFF2-40B4-BE49-F238E27FC236}">
                <a16:creationId xmlns:a16="http://schemas.microsoft.com/office/drawing/2014/main" id="{CF75CCD6-CE31-408D-A25B-7FE178B68076}"/>
              </a:ext>
            </a:extLst>
          </p:cNvPr>
          <p:cNvSpPr txBox="1">
            <a:spLocks/>
          </p:cNvSpPr>
          <p:nvPr/>
        </p:nvSpPr>
        <p:spPr>
          <a:xfrm>
            <a:off x="947738" y="3155841"/>
            <a:ext cx="10407650" cy="1171296"/>
          </a:xfrm>
          <a:prstGeom prst="rect">
            <a:avLst/>
          </a:prstGeom>
        </p:spPr>
        <p:txBody>
          <a:bodyPr vert="horz" lIns="0" tIns="0" rIns="0" bIns="0" rtlCol="0">
            <a:noAutofit/>
          </a:bodyPr>
          <a:lstStyle>
            <a:lvl1pPr marL="231775" indent="-231775" algn="l" defTabSz="914400" rtl="0" eaLnBrk="1" latinLnBrk="0" hangingPunct="1">
              <a:lnSpc>
                <a:spcPct val="100000"/>
              </a:lnSpc>
              <a:spcBef>
                <a:spcPts val="1200"/>
              </a:spcBef>
              <a:spcAft>
                <a:spcPts val="0"/>
              </a:spcAft>
              <a:buClr>
                <a:schemeClr val="tx1"/>
              </a:buClr>
              <a:buSzPct val="80000"/>
              <a:buFont typeface="Arial" pitchFamily="34" charset="0"/>
              <a:buChar char="•"/>
              <a:defRPr sz="2600" b="0" kern="1200">
                <a:solidFill>
                  <a:schemeClr val="tx1"/>
                </a:solidFill>
                <a:latin typeface="Arial" pitchFamily="34" charset="0"/>
                <a:ea typeface="+mn-ea"/>
                <a:cs typeface="Arial" pitchFamily="34" charset="0"/>
              </a:defRPr>
            </a:lvl1pPr>
            <a:lvl2pPr marL="457200" indent="-231775" algn="l" defTabSz="914400" rtl="0" eaLnBrk="1" latinLnBrk="0" hangingPunct="1">
              <a:lnSpc>
                <a:spcPct val="100000"/>
              </a:lnSpc>
              <a:spcBef>
                <a:spcPts val="624"/>
              </a:spcBef>
              <a:spcAft>
                <a:spcPts val="0"/>
              </a:spcAft>
              <a:buClr>
                <a:schemeClr val="tx1"/>
              </a:buClr>
              <a:buSzPct val="80000"/>
              <a:buFont typeface="Arial" pitchFamily="34" charset="0"/>
              <a:buChar char="–"/>
              <a:defRPr sz="2400" kern="1200">
                <a:solidFill>
                  <a:srgbClr val="000000"/>
                </a:solidFill>
                <a:latin typeface="Arial" pitchFamily="34" charset="0"/>
                <a:ea typeface="+mn-ea"/>
                <a:cs typeface="Arial" pitchFamily="34" charset="0"/>
              </a:defRPr>
            </a:lvl2pPr>
            <a:lvl3pPr marL="688975" indent="-231775" algn="l" defTabSz="914400" rtl="0" eaLnBrk="1" latinLnBrk="0" hangingPunct="1">
              <a:lnSpc>
                <a:spcPct val="100000"/>
              </a:lnSpc>
              <a:spcBef>
                <a:spcPts val="576"/>
              </a:spcBef>
              <a:spcAft>
                <a:spcPts val="0"/>
              </a:spcAft>
              <a:buClr>
                <a:schemeClr val="tx1"/>
              </a:buClr>
              <a:buSzPct val="80000"/>
              <a:buFont typeface="Arial" pitchFamily="34" charset="0"/>
              <a:buChar char="•"/>
              <a:defRPr sz="2000" kern="1200" baseline="0">
                <a:solidFill>
                  <a:srgbClr val="000000"/>
                </a:solidFill>
                <a:latin typeface="Arial" pitchFamily="34" charset="0"/>
                <a:ea typeface="+mn-ea"/>
                <a:cs typeface="Arial" pitchFamily="34" charset="0"/>
              </a:defRPr>
            </a:lvl3pPr>
            <a:lvl4pPr marL="914400" indent="-225425" algn="l" defTabSz="914400" rtl="0" eaLnBrk="1" latinLnBrk="0" hangingPunct="1">
              <a:lnSpc>
                <a:spcPct val="100000"/>
              </a:lnSpc>
              <a:spcBef>
                <a:spcPts val="528"/>
              </a:spcBef>
              <a:spcAft>
                <a:spcPts val="0"/>
              </a:spcAft>
              <a:buClr>
                <a:schemeClr val="tx1"/>
              </a:buClr>
              <a:buSzPct val="80000"/>
              <a:buFont typeface="Arial" pitchFamily="34" charset="0"/>
              <a:buChar char="–"/>
              <a:defRPr sz="1800" kern="1200" baseline="0">
                <a:solidFill>
                  <a:srgbClr val="000000"/>
                </a:solidFill>
                <a:latin typeface="Arial" pitchFamily="34" charset="0"/>
                <a:ea typeface="+mn-ea"/>
                <a:cs typeface="Arial" pitchFamily="34" charset="0"/>
              </a:defRPr>
            </a:lvl4pPr>
            <a:lvl5pPr marL="1146175" indent="-231775" algn="l" defTabSz="914400" rtl="0" eaLnBrk="1" latinLnBrk="0" hangingPunct="1">
              <a:lnSpc>
                <a:spcPct val="100000"/>
              </a:lnSpc>
              <a:spcBef>
                <a:spcPts val="480"/>
              </a:spcBef>
              <a:spcAft>
                <a:spcPts val="0"/>
              </a:spcAft>
              <a:buClr>
                <a:schemeClr val="tx1"/>
              </a:buClr>
              <a:buSzPct val="80000"/>
              <a:buFont typeface="Arial" pitchFamily="34" charset="0"/>
              <a:buChar char="•"/>
              <a:defRPr sz="1600" kern="1200" baseline="0">
                <a:solidFill>
                  <a:srgbClr val="00000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spcAft>
                <a:spcPts val="300"/>
              </a:spcAft>
            </a:pPr>
            <a:r>
              <a:rPr lang="de-DE" sz="2000" dirty="0">
                <a:latin typeface="+mn-lt"/>
                <a:sym typeface="Wingdings" panose="05000000000000000000" pitchFamily="2" charset="2"/>
              </a:rPr>
              <a:t>Erstes YouTube-Video wurde am 23.April 2005 hochgeladen </a:t>
            </a:r>
          </a:p>
          <a:p>
            <a:pPr>
              <a:spcBef>
                <a:spcPts val="600"/>
              </a:spcBef>
              <a:spcAft>
                <a:spcPts val="300"/>
              </a:spcAft>
            </a:pPr>
            <a:r>
              <a:rPr lang="de-DE" sz="2000" dirty="0">
                <a:latin typeface="+mn-lt"/>
                <a:sym typeface="Wingdings" panose="05000000000000000000" pitchFamily="2" charset="2"/>
              </a:rPr>
              <a:t>Jede Minute werden 100 Stunden Videomaterial hochgeladen</a:t>
            </a:r>
          </a:p>
          <a:p>
            <a:pPr>
              <a:spcBef>
                <a:spcPts val="600"/>
              </a:spcBef>
              <a:spcAft>
                <a:spcPts val="300"/>
              </a:spcAft>
            </a:pPr>
            <a:r>
              <a:rPr lang="de-DE" sz="2000" dirty="0">
                <a:latin typeface="+mn-lt"/>
                <a:sym typeface="Wingdings" panose="05000000000000000000" pitchFamily="2" charset="2"/>
              </a:rPr>
              <a:t>Um das an einem Tag hochgeladene Videomaterial anzusehen, bräuchte man 15 Jahre</a:t>
            </a:r>
          </a:p>
          <a:p>
            <a:endParaRPr lang="de-DE" sz="2000" dirty="0">
              <a:latin typeface="+mn-lt"/>
            </a:endParaRPr>
          </a:p>
        </p:txBody>
      </p:sp>
      <p:sp>
        <p:nvSpPr>
          <p:cNvPr id="12" name="Title 11">
            <a:extLst>
              <a:ext uri="{FF2B5EF4-FFF2-40B4-BE49-F238E27FC236}">
                <a16:creationId xmlns:a16="http://schemas.microsoft.com/office/drawing/2014/main" id="{517DC25D-1D48-4C11-BB50-795D06EAFD37}"/>
              </a:ext>
            </a:extLst>
          </p:cNvPr>
          <p:cNvSpPr>
            <a:spLocks noGrp="1"/>
          </p:cNvSpPr>
          <p:nvPr>
            <p:ph type="title"/>
          </p:nvPr>
        </p:nvSpPr>
        <p:spPr/>
        <p:txBody>
          <a:bodyPr/>
          <a:lstStyle/>
          <a:p>
            <a:r>
              <a:rPr lang="de-DE" dirty="0"/>
              <a:t>Social Media: YouTube</a:t>
            </a:r>
          </a:p>
        </p:txBody>
      </p:sp>
      <p:sp>
        <p:nvSpPr>
          <p:cNvPr id="13" name="TextBox 12">
            <a:extLst>
              <a:ext uri="{FF2B5EF4-FFF2-40B4-BE49-F238E27FC236}">
                <a16:creationId xmlns:a16="http://schemas.microsoft.com/office/drawing/2014/main" id="{ED22DCB4-AF89-4339-A587-F6BBF16DB82B}"/>
              </a:ext>
            </a:extLst>
          </p:cNvPr>
          <p:cNvSpPr txBox="1"/>
          <p:nvPr/>
        </p:nvSpPr>
        <p:spPr>
          <a:xfrm>
            <a:off x="947738" y="1800595"/>
            <a:ext cx="2046287" cy="400110"/>
          </a:xfrm>
          <a:prstGeom prst="rect">
            <a:avLst/>
          </a:prstGeom>
          <a:solidFill>
            <a:srgbClr val="FFC000"/>
          </a:solidFill>
        </p:spPr>
        <p:txBody>
          <a:bodyPr wrap="square" rtlCol="0">
            <a:spAutoFit/>
          </a:bodyPr>
          <a:lstStyle/>
          <a:p>
            <a:r>
              <a:rPr lang="de-DE" sz="2000" b="1" dirty="0">
                <a:solidFill>
                  <a:schemeClr val="bg1"/>
                </a:solidFill>
              </a:rPr>
              <a:t>Art:</a:t>
            </a:r>
          </a:p>
        </p:txBody>
      </p:sp>
      <p:sp>
        <p:nvSpPr>
          <p:cNvPr id="14" name="TextBox 13">
            <a:extLst>
              <a:ext uri="{FF2B5EF4-FFF2-40B4-BE49-F238E27FC236}">
                <a16:creationId xmlns:a16="http://schemas.microsoft.com/office/drawing/2014/main" id="{2F9F9FC4-2009-40CA-8EBA-63DAAE9214CC}"/>
              </a:ext>
            </a:extLst>
          </p:cNvPr>
          <p:cNvSpPr txBox="1"/>
          <p:nvPr/>
        </p:nvSpPr>
        <p:spPr>
          <a:xfrm>
            <a:off x="947737" y="2751027"/>
            <a:ext cx="2046287" cy="400110"/>
          </a:xfrm>
          <a:prstGeom prst="rect">
            <a:avLst/>
          </a:prstGeom>
          <a:solidFill>
            <a:srgbClr val="FFC000"/>
          </a:solidFill>
        </p:spPr>
        <p:txBody>
          <a:bodyPr wrap="square" rtlCol="0">
            <a:spAutoFit/>
          </a:bodyPr>
          <a:lstStyle/>
          <a:p>
            <a:r>
              <a:rPr lang="de-DE" sz="2000" b="1" dirty="0">
                <a:solidFill>
                  <a:schemeClr val="bg1"/>
                </a:solidFill>
              </a:rPr>
              <a:t>Fakten:</a:t>
            </a:r>
          </a:p>
        </p:txBody>
      </p:sp>
      <p:sp>
        <p:nvSpPr>
          <p:cNvPr id="15" name="TextBox 14">
            <a:extLst>
              <a:ext uri="{FF2B5EF4-FFF2-40B4-BE49-F238E27FC236}">
                <a16:creationId xmlns:a16="http://schemas.microsoft.com/office/drawing/2014/main" id="{90982575-FE78-4122-A0AC-B8DD2E385535}"/>
              </a:ext>
            </a:extLst>
          </p:cNvPr>
          <p:cNvSpPr txBox="1"/>
          <p:nvPr/>
        </p:nvSpPr>
        <p:spPr>
          <a:xfrm>
            <a:off x="947738" y="4403166"/>
            <a:ext cx="2046287" cy="400110"/>
          </a:xfrm>
          <a:prstGeom prst="rect">
            <a:avLst/>
          </a:prstGeom>
          <a:solidFill>
            <a:srgbClr val="FFC000"/>
          </a:solidFill>
        </p:spPr>
        <p:txBody>
          <a:bodyPr wrap="square" rtlCol="0">
            <a:spAutoFit/>
          </a:bodyPr>
          <a:lstStyle/>
          <a:p>
            <a:r>
              <a:rPr lang="de-DE" sz="2000" b="1" dirty="0">
                <a:solidFill>
                  <a:schemeClr val="bg1"/>
                </a:solidFill>
              </a:rPr>
              <a:t>Funktionen:</a:t>
            </a:r>
          </a:p>
        </p:txBody>
      </p:sp>
      <p:pic>
        <p:nvPicPr>
          <p:cNvPr id="9" name="Picture 8">
            <a:extLst>
              <a:ext uri="{FF2B5EF4-FFF2-40B4-BE49-F238E27FC236}">
                <a16:creationId xmlns:a16="http://schemas.microsoft.com/office/drawing/2014/main" id="{49A9644E-F526-48BE-887F-0FDDA4FF7B1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40437" y="323778"/>
            <a:ext cx="2051340" cy="1025670"/>
          </a:xfrm>
          <a:prstGeom prst="rect">
            <a:avLst/>
          </a:prstGeom>
        </p:spPr>
      </p:pic>
    </p:spTree>
    <p:extLst>
      <p:ext uri="{BB962C8B-B14F-4D97-AF65-F5344CB8AC3E}">
        <p14:creationId xmlns:p14="http://schemas.microsoft.com/office/powerpoint/2010/main" val="32625250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37E55CA6-4493-449C-B3B6-C1774886F124}"/>
              </a:ext>
            </a:extLst>
          </p:cNvPr>
          <p:cNvSpPr txBox="1">
            <a:spLocks/>
          </p:cNvSpPr>
          <p:nvPr/>
        </p:nvSpPr>
        <p:spPr>
          <a:xfrm>
            <a:off x="947737" y="2200705"/>
            <a:ext cx="6457156" cy="466725"/>
          </a:xfrm>
          <a:prstGeom prst="rect">
            <a:avLst/>
          </a:prstGeom>
        </p:spPr>
        <p:txBody>
          <a:bodyPr vert="horz" lIns="0" tIns="0" rIns="0" bIns="0" rtlCol="0">
            <a:normAutofit/>
          </a:bodyPr>
          <a:lstStyle>
            <a:lvl1pPr marL="231775" indent="-231775" algn="l" defTabSz="914400" rtl="0" eaLnBrk="1" latinLnBrk="0" hangingPunct="1">
              <a:lnSpc>
                <a:spcPct val="100000"/>
              </a:lnSpc>
              <a:spcBef>
                <a:spcPts val="1200"/>
              </a:spcBef>
              <a:spcAft>
                <a:spcPts val="0"/>
              </a:spcAft>
              <a:buClr>
                <a:schemeClr val="tx1"/>
              </a:buClr>
              <a:buSzPct val="80000"/>
              <a:buFont typeface="Arial" pitchFamily="34" charset="0"/>
              <a:buChar char="•"/>
              <a:defRPr sz="2600" b="0" kern="1200">
                <a:solidFill>
                  <a:schemeClr val="tx1"/>
                </a:solidFill>
                <a:latin typeface="Arial" pitchFamily="34" charset="0"/>
                <a:ea typeface="+mn-ea"/>
                <a:cs typeface="Arial" pitchFamily="34" charset="0"/>
              </a:defRPr>
            </a:lvl1pPr>
            <a:lvl2pPr marL="457200" indent="-231775" algn="l" defTabSz="914400" rtl="0" eaLnBrk="1" latinLnBrk="0" hangingPunct="1">
              <a:lnSpc>
                <a:spcPct val="100000"/>
              </a:lnSpc>
              <a:spcBef>
                <a:spcPts val="624"/>
              </a:spcBef>
              <a:spcAft>
                <a:spcPts val="0"/>
              </a:spcAft>
              <a:buClr>
                <a:schemeClr val="tx1"/>
              </a:buClr>
              <a:buSzPct val="80000"/>
              <a:buFont typeface="Arial" pitchFamily="34" charset="0"/>
              <a:buChar char="–"/>
              <a:defRPr sz="2400" kern="1200">
                <a:solidFill>
                  <a:srgbClr val="000000"/>
                </a:solidFill>
                <a:latin typeface="Arial" pitchFamily="34" charset="0"/>
                <a:ea typeface="+mn-ea"/>
                <a:cs typeface="Arial" pitchFamily="34" charset="0"/>
              </a:defRPr>
            </a:lvl2pPr>
            <a:lvl3pPr marL="688975" indent="-231775" algn="l" defTabSz="914400" rtl="0" eaLnBrk="1" latinLnBrk="0" hangingPunct="1">
              <a:lnSpc>
                <a:spcPct val="100000"/>
              </a:lnSpc>
              <a:spcBef>
                <a:spcPts val="576"/>
              </a:spcBef>
              <a:spcAft>
                <a:spcPts val="0"/>
              </a:spcAft>
              <a:buClr>
                <a:schemeClr val="tx1"/>
              </a:buClr>
              <a:buSzPct val="80000"/>
              <a:buFont typeface="Arial" pitchFamily="34" charset="0"/>
              <a:buChar char="•"/>
              <a:defRPr sz="2000" kern="1200" baseline="0">
                <a:solidFill>
                  <a:srgbClr val="000000"/>
                </a:solidFill>
                <a:latin typeface="Arial" pitchFamily="34" charset="0"/>
                <a:ea typeface="+mn-ea"/>
                <a:cs typeface="Arial" pitchFamily="34" charset="0"/>
              </a:defRPr>
            </a:lvl3pPr>
            <a:lvl4pPr marL="914400" indent="-225425" algn="l" defTabSz="914400" rtl="0" eaLnBrk="1" latinLnBrk="0" hangingPunct="1">
              <a:lnSpc>
                <a:spcPct val="100000"/>
              </a:lnSpc>
              <a:spcBef>
                <a:spcPts val="528"/>
              </a:spcBef>
              <a:spcAft>
                <a:spcPts val="0"/>
              </a:spcAft>
              <a:buClr>
                <a:schemeClr val="tx1"/>
              </a:buClr>
              <a:buSzPct val="80000"/>
              <a:buFont typeface="Arial" pitchFamily="34" charset="0"/>
              <a:buChar char="–"/>
              <a:defRPr sz="1800" kern="1200" baseline="0">
                <a:solidFill>
                  <a:srgbClr val="000000"/>
                </a:solidFill>
                <a:latin typeface="Arial" pitchFamily="34" charset="0"/>
                <a:ea typeface="+mn-ea"/>
                <a:cs typeface="Arial" pitchFamily="34" charset="0"/>
              </a:defRPr>
            </a:lvl4pPr>
            <a:lvl5pPr marL="1146175" indent="-231775" algn="l" defTabSz="914400" rtl="0" eaLnBrk="1" latinLnBrk="0" hangingPunct="1">
              <a:lnSpc>
                <a:spcPct val="100000"/>
              </a:lnSpc>
              <a:spcBef>
                <a:spcPts val="480"/>
              </a:spcBef>
              <a:spcAft>
                <a:spcPts val="0"/>
              </a:spcAft>
              <a:buClr>
                <a:schemeClr val="tx1"/>
              </a:buClr>
              <a:buSzPct val="80000"/>
              <a:buFont typeface="Arial" pitchFamily="34" charset="0"/>
              <a:buChar char="•"/>
              <a:defRPr sz="1600" kern="1200" baseline="0">
                <a:solidFill>
                  <a:srgbClr val="00000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de-DE" sz="2000" b="1" dirty="0">
                <a:latin typeface="+mn-lt"/>
                <a:sym typeface="Wingdings" panose="05000000000000000000" pitchFamily="2" charset="2"/>
              </a:rPr>
              <a:t>Online-Handel und Bewertungsplattform</a:t>
            </a:r>
          </a:p>
          <a:p>
            <a:pPr marL="0" indent="0">
              <a:buNone/>
            </a:pPr>
            <a:endParaRPr lang="de-DE" sz="2000" b="1" dirty="0">
              <a:latin typeface="+mn-lt"/>
            </a:endParaRPr>
          </a:p>
        </p:txBody>
      </p:sp>
      <p:sp>
        <p:nvSpPr>
          <p:cNvPr id="6" name="Content Placeholder 2">
            <a:extLst>
              <a:ext uri="{FF2B5EF4-FFF2-40B4-BE49-F238E27FC236}">
                <a16:creationId xmlns:a16="http://schemas.microsoft.com/office/drawing/2014/main" id="{6B8675E9-FEC3-4D08-AB30-D123F29DD1BC}"/>
              </a:ext>
            </a:extLst>
          </p:cNvPr>
          <p:cNvSpPr txBox="1">
            <a:spLocks/>
          </p:cNvSpPr>
          <p:nvPr/>
        </p:nvSpPr>
        <p:spPr>
          <a:xfrm>
            <a:off x="947737" y="4879305"/>
            <a:ext cx="10407650" cy="1304925"/>
          </a:xfrm>
          <a:prstGeom prst="rect">
            <a:avLst/>
          </a:prstGeom>
        </p:spPr>
        <p:txBody>
          <a:bodyPr vert="horz" lIns="0" tIns="0" rIns="0" bIns="0" rtlCol="0">
            <a:noAutofit/>
          </a:bodyPr>
          <a:lstStyle>
            <a:lvl1pPr marL="231775" indent="-231775" algn="l" defTabSz="914400" rtl="0" eaLnBrk="1" latinLnBrk="0" hangingPunct="1">
              <a:lnSpc>
                <a:spcPct val="100000"/>
              </a:lnSpc>
              <a:spcBef>
                <a:spcPts val="1200"/>
              </a:spcBef>
              <a:spcAft>
                <a:spcPts val="0"/>
              </a:spcAft>
              <a:buClr>
                <a:schemeClr val="tx1"/>
              </a:buClr>
              <a:buSzPct val="80000"/>
              <a:buFont typeface="Arial" pitchFamily="34" charset="0"/>
              <a:buChar char="•"/>
              <a:defRPr sz="2600" b="0" kern="1200">
                <a:solidFill>
                  <a:schemeClr val="tx1"/>
                </a:solidFill>
                <a:latin typeface="Arial" pitchFamily="34" charset="0"/>
                <a:ea typeface="+mn-ea"/>
                <a:cs typeface="Arial" pitchFamily="34" charset="0"/>
              </a:defRPr>
            </a:lvl1pPr>
            <a:lvl2pPr marL="457200" indent="-231775" algn="l" defTabSz="914400" rtl="0" eaLnBrk="1" latinLnBrk="0" hangingPunct="1">
              <a:lnSpc>
                <a:spcPct val="100000"/>
              </a:lnSpc>
              <a:spcBef>
                <a:spcPts val="624"/>
              </a:spcBef>
              <a:spcAft>
                <a:spcPts val="0"/>
              </a:spcAft>
              <a:buClr>
                <a:schemeClr val="tx1"/>
              </a:buClr>
              <a:buSzPct val="80000"/>
              <a:buFont typeface="Arial" pitchFamily="34" charset="0"/>
              <a:buChar char="–"/>
              <a:defRPr sz="2400" kern="1200">
                <a:solidFill>
                  <a:srgbClr val="000000"/>
                </a:solidFill>
                <a:latin typeface="Arial" pitchFamily="34" charset="0"/>
                <a:ea typeface="+mn-ea"/>
                <a:cs typeface="Arial" pitchFamily="34" charset="0"/>
              </a:defRPr>
            </a:lvl2pPr>
            <a:lvl3pPr marL="688975" indent="-231775" algn="l" defTabSz="914400" rtl="0" eaLnBrk="1" latinLnBrk="0" hangingPunct="1">
              <a:lnSpc>
                <a:spcPct val="100000"/>
              </a:lnSpc>
              <a:spcBef>
                <a:spcPts val="576"/>
              </a:spcBef>
              <a:spcAft>
                <a:spcPts val="0"/>
              </a:spcAft>
              <a:buClr>
                <a:schemeClr val="tx1"/>
              </a:buClr>
              <a:buSzPct val="80000"/>
              <a:buFont typeface="Arial" pitchFamily="34" charset="0"/>
              <a:buChar char="•"/>
              <a:defRPr sz="2000" kern="1200" baseline="0">
                <a:solidFill>
                  <a:srgbClr val="000000"/>
                </a:solidFill>
                <a:latin typeface="Arial" pitchFamily="34" charset="0"/>
                <a:ea typeface="+mn-ea"/>
                <a:cs typeface="Arial" pitchFamily="34" charset="0"/>
              </a:defRPr>
            </a:lvl3pPr>
            <a:lvl4pPr marL="914400" indent="-225425" algn="l" defTabSz="914400" rtl="0" eaLnBrk="1" latinLnBrk="0" hangingPunct="1">
              <a:lnSpc>
                <a:spcPct val="100000"/>
              </a:lnSpc>
              <a:spcBef>
                <a:spcPts val="528"/>
              </a:spcBef>
              <a:spcAft>
                <a:spcPts val="0"/>
              </a:spcAft>
              <a:buClr>
                <a:schemeClr val="tx1"/>
              </a:buClr>
              <a:buSzPct val="80000"/>
              <a:buFont typeface="Arial" pitchFamily="34" charset="0"/>
              <a:buChar char="–"/>
              <a:defRPr sz="1800" kern="1200" baseline="0">
                <a:solidFill>
                  <a:srgbClr val="000000"/>
                </a:solidFill>
                <a:latin typeface="Arial" pitchFamily="34" charset="0"/>
                <a:ea typeface="+mn-ea"/>
                <a:cs typeface="Arial" pitchFamily="34" charset="0"/>
              </a:defRPr>
            </a:lvl4pPr>
            <a:lvl5pPr marL="1146175" indent="-231775" algn="l" defTabSz="914400" rtl="0" eaLnBrk="1" latinLnBrk="0" hangingPunct="1">
              <a:lnSpc>
                <a:spcPct val="100000"/>
              </a:lnSpc>
              <a:spcBef>
                <a:spcPts val="480"/>
              </a:spcBef>
              <a:spcAft>
                <a:spcPts val="0"/>
              </a:spcAft>
              <a:buClr>
                <a:schemeClr val="tx1"/>
              </a:buClr>
              <a:buSzPct val="80000"/>
              <a:buFont typeface="Arial" pitchFamily="34" charset="0"/>
              <a:buChar char="•"/>
              <a:defRPr sz="1600" kern="1200" baseline="0">
                <a:solidFill>
                  <a:srgbClr val="00000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spcAft>
                <a:spcPts val="300"/>
              </a:spcAft>
            </a:pPr>
            <a:r>
              <a:rPr lang="de-DE" sz="2000" dirty="0">
                <a:latin typeface="+mn-lt"/>
              </a:rPr>
              <a:t>Käufer und Nutzer bewerten Produkte direkt</a:t>
            </a:r>
          </a:p>
          <a:p>
            <a:pPr>
              <a:spcBef>
                <a:spcPts val="600"/>
              </a:spcBef>
              <a:spcAft>
                <a:spcPts val="300"/>
              </a:spcAft>
            </a:pPr>
            <a:r>
              <a:rPr lang="de-DE" sz="2000" dirty="0">
                <a:latin typeface="+mn-lt"/>
              </a:rPr>
              <a:t>Leser informieren sich über Produkterfahrungen und bewerten, wie hilfreich diese sind</a:t>
            </a:r>
          </a:p>
          <a:p>
            <a:pPr>
              <a:spcBef>
                <a:spcPts val="600"/>
              </a:spcBef>
              <a:spcAft>
                <a:spcPts val="300"/>
              </a:spcAft>
            </a:pPr>
            <a:r>
              <a:rPr lang="de-DE" sz="2000" dirty="0">
                <a:latin typeface="+mn-lt"/>
              </a:rPr>
              <a:t>Fragen werden nicht nicht vom Hersteller, sondern von anderen Nutzern beantwortet</a:t>
            </a:r>
          </a:p>
          <a:p>
            <a:pPr>
              <a:spcBef>
                <a:spcPts val="600"/>
              </a:spcBef>
              <a:spcAft>
                <a:spcPts val="300"/>
              </a:spcAft>
            </a:pPr>
            <a:endParaRPr lang="de-DE" sz="2000" dirty="0">
              <a:latin typeface="+mn-lt"/>
            </a:endParaRPr>
          </a:p>
        </p:txBody>
      </p:sp>
      <p:sp>
        <p:nvSpPr>
          <p:cNvPr id="7" name="Content Placeholder 2">
            <a:extLst>
              <a:ext uri="{FF2B5EF4-FFF2-40B4-BE49-F238E27FC236}">
                <a16:creationId xmlns:a16="http://schemas.microsoft.com/office/drawing/2014/main" id="{CF75CCD6-CE31-408D-A25B-7FE178B68076}"/>
              </a:ext>
            </a:extLst>
          </p:cNvPr>
          <p:cNvSpPr txBox="1">
            <a:spLocks/>
          </p:cNvSpPr>
          <p:nvPr/>
        </p:nvSpPr>
        <p:spPr>
          <a:xfrm>
            <a:off x="947738" y="3155841"/>
            <a:ext cx="10407650" cy="1171296"/>
          </a:xfrm>
          <a:prstGeom prst="rect">
            <a:avLst/>
          </a:prstGeom>
        </p:spPr>
        <p:txBody>
          <a:bodyPr vert="horz" lIns="0" tIns="0" rIns="0" bIns="0" rtlCol="0">
            <a:noAutofit/>
          </a:bodyPr>
          <a:lstStyle>
            <a:lvl1pPr marL="231775" indent="-231775" algn="l" defTabSz="914400" rtl="0" eaLnBrk="1" latinLnBrk="0" hangingPunct="1">
              <a:lnSpc>
                <a:spcPct val="100000"/>
              </a:lnSpc>
              <a:spcBef>
                <a:spcPts val="1200"/>
              </a:spcBef>
              <a:spcAft>
                <a:spcPts val="0"/>
              </a:spcAft>
              <a:buClr>
                <a:schemeClr val="tx1"/>
              </a:buClr>
              <a:buSzPct val="80000"/>
              <a:buFont typeface="Arial" pitchFamily="34" charset="0"/>
              <a:buChar char="•"/>
              <a:defRPr sz="2600" b="0" kern="1200">
                <a:solidFill>
                  <a:schemeClr val="tx1"/>
                </a:solidFill>
                <a:latin typeface="Arial" pitchFamily="34" charset="0"/>
                <a:ea typeface="+mn-ea"/>
                <a:cs typeface="Arial" pitchFamily="34" charset="0"/>
              </a:defRPr>
            </a:lvl1pPr>
            <a:lvl2pPr marL="457200" indent="-231775" algn="l" defTabSz="914400" rtl="0" eaLnBrk="1" latinLnBrk="0" hangingPunct="1">
              <a:lnSpc>
                <a:spcPct val="100000"/>
              </a:lnSpc>
              <a:spcBef>
                <a:spcPts val="624"/>
              </a:spcBef>
              <a:spcAft>
                <a:spcPts val="0"/>
              </a:spcAft>
              <a:buClr>
                <a:schemeClr val="tx1"/>
              </a:buClr>
              <a:buSzPct val="80000"/>
              <a:buFont typeface="Arial" pitchFamily="34" charset="0"/>
              <a:buChar char="–"/>
              <a:defRPr sz="2400" kern="1200">
                <a:solidFill>
                  <a:srgbClr val="000000"/>
                </a:solidFill>
                <a:latin typeface="Arial" pitchFamily="34" charset="0"/>
                <a:ea typeface="+mn-ea"/>
                <a:cs typeface="Arial" pitchFamily="34" charset="0"/>
              </a:defRPr>
            </a:lvl2pPr>
            <a:lvl3pPr marL="688975" indent="-231775" algn="l" defTabSz="914400" rtl="0" eaLnBrk="1" latinLnBrk="0" hangingPunct="1">
              <a:lnSpc>
                <a:spcPct val="100000"/>
              </a:lnSpc>
              <a:spcBef>
                <a:spcPts val="576"/>
              </a:spcBef>
              <a:spcAft>
                <a:spcPts val="0"/>
              </a:spcAft>
              <a:buClr>
                <a:schemeClr val="tx1"/>
              </a:buClr>
              <a:buSzPct val="80000"/>
              <a:buFont typeface="Arial" pitchFamily="34" charset="0"/>
              <a:buChar char="•"/>
              <a:defRPr sz="2000" kern="1200" baseline="0">
                <a:solidFill>
                  <a:srgbClr val="000000"/>
                </a:solidFill>
                <a:latin typeface="Arial" pitchFamily="34" charset="0"/>
                <a:ea typeface="+mn-ea"/>
                <a:cs typeface="Arial" pitchFamily="34" charset="0"/>
              </a:defRPr>
            </a:lvl3pPr>
            <a:lvl4pPr marL="914400" indent="-225425" algn="l" defTabSz="914400" rtl="0" eaLnBrk="1" latinLnBrk="0" hangingPunct="1">
              <a:lnSpc>
                <a:spcPct val="100000"/>
              </a:lnSpc>
              <a:spcBef>
                <a:spcPts val="528"/>
              </a:spcBef>
              <a:spcAft>
                <a:spcPts val="0"/>
              </a:spcAft>
              <a:buClr>
                <a:schemeClr val="tx1"/>
              </a:buClr>
              <a:buSzPct val="80000"/>
              <a:buFont typeface="Arial" pitchFamily="34" charset="0"/>
              <a:buChar char="–"/>
              <a:defRPr sz="1800" kern="1200" baseline="0">
                <a:solidFill>
                  <a:srgbClr val="000000"/>
                </a:solidFill>
                <a:latin typeface="Arial" pitchFamily="34" charset="0"/>
                <a:ea typeface="+mn-ea"/>
                <a:cs typeface="Arial" pitchFamily="34" charset="0"/>
              </a:defRPr>
            </a:lvl4pPr>
            <a:lvl5pPr marL="1146175" indent="-231775" algn="l" defTabSz="914400" rtl="0" eaLnBrk="1" latinLnBrk="0" hangingPunct="1">
              <a:lnSpc>
                <a:spcPct val="100000"/>
              </a:lnSpc>
              <a:spcBef>
                <a:spcPts val="480"/>
              </a:spcBef>
              <a:spcAft>
                <a:spcPts val="0"/>
              </a:spcAft>
              <a:buClr>
                <a:schemeClr val="tx1"/>
              </a:buClr>
              <a:buSzPct val="80000"/>
              <a:buFont typeface="Arial" pitchFamily="34" charset="0"/>
              <a:buChar char="•"/>
              <a:defRPr sz="1600" kern="1200" baseline="0">
                <a:solidFill>
                  <a:srgbClr val="00000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spcAft>
                <a:spcPts val="300"/>
              </a:spcAft>
            </a:pPr>
            <a:r>
              <a:rPr lang="de-DE" sz="2000" dirty="0">
                <a:latin typeface="+mn-lt"/>
                <a:sym typeface="Wingdings" panose="05000000000000000000" pitchFamily="2" charset="2"/>
              </a:rPr>
              <a:t>66 % der Deutschen lassen sich von Käuferbewertungen beeinflussen</a:t>
            </a:r>
          </a:p>
          <a:p>
            <a:pPr>
              <a:spcBef>
                <a:spcPts val="600"/>
              </a:spcBef>
              <a:spcAft>
                <a:spcPts val="300"/>
              </a:spcAft>
            </a:pPr>
            <a:r>
              <a:rPr lang="de-DE" sz="2000" dirty="0">
                <a:latin typeface="+mn-lt"/>
                <a:sym typeface="Wingdings" panose="05000000000000000000" pitchFamily="2" charset="2"/>
              </a:rPr>
              <a:t>Etwa 30 % der Bewertungen sind gefälscht</a:t>
            </a:r>
          </a:p>
          <a:p>
            <a:pPr>
              <a:spcBef>
                <a:spcPts val="600"/>
              </a:spcBef>
              <a:spcAft>
                <a:spcPts val="300"/>
              </a:spcAft>
            </a:pPr>
            <a:r>
              <a:rPr lang="de-DE" sz="2000" dirty="0">
                <a:latin typeface="+mn-lt"/>
                <a:sym typeface="Wingdings" panose="05000000000000000000" pitchFamily="2" charset="2"/>
              </a:rPr>
              <a:t>ca. $5 kostet eine gefälschte Bewertung</a:t>
            </a:r>
          </a:p>
          <a:p>
            <a:endParaRPr lang="de-DE" sz="2000" dirty="0">
              <a:latin typeface="+mn-lt"/>
            </a:endParaRPr>
          </a:p>
        </p:txBody>
      </p:sp>
      <p:sp>
        <p:nvSpPr>
          <p:cNvPr id="12" name="Title 11">
            <a:extLst>
              <a:ext uri="{FF2B5EF4-FFF2-40B4-BE49-F238E27FC236}">
                <a16:creationId xmlns:a16="http://schemas.microsoft.com/office/drawing/2014/main" id="{517DC25D-1D48-4C11-BB50-795D06EAFD37}"/>
              </a:ext>
            </a:extLst>
          </p:cNvPr>
          <p:cNvSpPr>
            <a:spLocks noGrp="1"/>
          </p:cNvSpPr>
          <p:nvPr>
            <p:ph type="title"/>
          </p:nvPr>
        </p:nvSpPr>
        <p:spPr/>
        <p:txBody>
          <a:bodyPr/>
          <a:lstStyle/>
          <a:p>
            <a:r>
              <a:rPr lang="de-DE" dirty="0"/>
              <a:t>Social Media: Amazon</a:t>
            </a:r>
          </a:p>
        </p:txBody>
      </p:sp>
      <p:sp>
        <p:nvSpPr>
          <p:cNvPr id="13" name="TextBox 12">
            <a:extLst>
              <a:ext uri="{FF2B5EF4-FFF2-40B4-BE49-F238E27FC236}">
                <a16:creationId xmlns:a16="http://schemas.microsoft.com/office/drawing/2014/main" id="{ED22DCB4-AF89-4339-A587-F6BBF16DB82B}"/>
              </a:ext>
            </a:extLst>
          </p:cNvPr>
          <p:cNvSpPr txBox="1"/>
          <p:nvPr/>
        </p:nvSpPr>
        <p:spPr>
          <a:xfrm>
            <a:off x="947738" y="1800595"/>
            <a:ext cx="2046287" cy="400110"/>
          </a:xfrm>
          <a:prstGeom prst="rect">
            <a:avLst/>
          </a:prstGeom>
          <a:solidFill>
            <a:srgbClr val="FFC000"/>
          </a:solidFill>
        </p:spPr>
        <p:txBody>
          <a:bodyPr wrap="square" rtlCol="0">
            <a:spAutoFit/>
          </a:bodyPr>
          <a:lstStyle/>
          <a:p>
            <a:r>
              <a:rPr lang="de-DE" sz="2000" b="1" dirty="0">
                <a:solidFill>
                  <a:schemeClr val="bg1"/>
                </a:solidFill>
              </a:rPr>
              <a:t>Art:</a:t>
            </a:r>
          </a:p>
        </p:txBody>
      </p:sp>
      <p:sp>
        <p:nvSpPr>
          <p:cNvPr id="14" name="TextBox 13">
            <a:extLst>
              <a:ext uri="{FF2B5EF4-FFF2-40B4-BE49-F238E27FC236}">
                <a16:creationId xmlns:a16="http://schemas.microsoft.com/office/drawing/2014/main" id="{2F9F9FC4-2009-40CA-8EBA-63DAAE9214CC}"/>
              </a:ext>
            </a:extLst>
          </p:cNvPr>
          <p:cNvSpPr txBox="1"/>
          <p:nvPr/>
        </p:nvSpPr>
        <p:spPr>
          <a:xfrm>
            <a:off x="947737" y="2751027"/>
            <a:ext cx="2046287" cy="400110"/>
          </a:xfrm>
          <a:prstGeom prst="rect">
            <a:avLst/>
          </a:prstGeom>
          <a:solidFill>
            <a:srgbClr val="FFC000"/>
          </a:solidFill>
        </p:spPr>
        <p:txBody>
          <a:bodyPr wrap="square" rtlCol="0">
            <a:spAutoFit/>
          </a:bodyPr>
          <a:lstStyle/>
          <a:p>
            <a:r>
              <a:rPr lang="de-DE" sz="2000" b="1" dirty="0">
                <a:solidFill>
                  <a:schemeClr val="bg1"/>
                </a:solidFill>
              </a:rPr>
              <a:t>Fakten:</a:t>
            </a:r>
          </a:p>
        </p:txBody>
      </p:sp>
      <p:sp>
        <p:nvSpPr>
          <p:cNvPr id="15" name="TextBox 14">
            <a:extLst>
              <a:ext uri="{FF2B5EF4-FFF2-40B4-BE49-F238E27FC236}">
                <a16:creationId xmlns:a16="http://schemas.microsoft.com/office/drawing/2014/main" id="{90982575-FE78-4122-A0AC-B8DD2E385535}"/>
              </a:ext>
            </a:extLst>
          </p:cNvPr>
          <p:cNvSpPr txBox="1"/>
          <p:nvPr/>
        </p:nvSpPr>
        <p:spPr>
          <a:xfrm>
            <a:off x="947738" y="4403166"/>
            <a:ext cx="2046287" cy="400110"/>
          </a:xfrm>
          <a:prstGeom prst="rect">
            <a:avLst/>
          </a:prstGeom>
          <a:solidFill>
            <a:srgbClr val="FFC000"/>
          </a:solidFill>
        </p:spPr>
        <p:txBody>
          <a:bodyPr wrap="square" rtlCol="0">
            <a:spAutoFit/>
          </a:bodyPr>
          <a:lstStyle/>
          <a:p>
            <a:r>
              <a:rPr lang="de-DE" sz="2000" b="1" dirty="0">
                <a:solidFill>
                  <a:schemeClr val="bg1"/>
                </a:solidFill>
              </a:rPr>
              <a:t>Funktionen:</a:t>
            </a:r>
          </a:p>
        </p:txBody>
      </p:sp>
      <p:pic>
        <p:nvPicPr>
          <p:cNvPr id="11" name="Picture 10">
            <a:extLst>
              <a:ext uri="{FF2B5EF4-FFF2-40B4-BE49-F238E27FC236}">
                <a16:creationId xmlns:a16="http://schemas.microsoft.com/office/drawing/2014/main" id="{884CD93C-AEA6-49A3-8C42-9CE76D1E750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747881" y="932853"/>
            <a:ext cx="1904965" cy="431074"/>
          </a:xfrm>
          <a:prstGeom prst="rect">
            <a:avLst/>
          </a:prstGeom>
        </p:spPr>
      </p:pic>
      <p:pic>
        <p:nvPicPr>
          <p:cNvPr id="16" name="Picture 15">
            <a:extLst>
              <a:ext uri="{FF2B5EF4-FFF2-40B4-BE49-F238E27FC236}">
                <a16:creationId xmlns:a16="http://schemas.microsoft.com/office/drawing/2014/main" id="{5ED9E44D-0FEA-4743-A124-BB8EC2D9DAEE}"/>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767594" y="437140"/>
            <a:ext cx="1865538" cy="371888"/>
          </a:xfrm>
          <a:prstGeom prst="rect">
            <a:avLst/>
          </a:prstGeom>
        </p:spPr>
      </p:pic>
    </p:spTree>
    <p:extLst>
      <p:ext uri="{BB962C8B-B14F-4D97-AF65-F5344CB8AC3E}">
        <p14:creationId xmlns:p14="http://schemas.microsoft.com/office/powerpoint/2010/main" val="9989941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37E55CA6-4493-449C-B3B6-C1774886F124}"/>
              </a:ext>
            </a:extLst>
          </p:cNvPr>
          <p:cNvSpPr txBox="1">
            <a:spLocks/>
          </p:cNvSpPr>
          <p:nvPr/>
        </p:nvSpPr>
        <p:spPr>
          <a:xfrm>
            <a:off x="947737" y="2200705"/>
            <a:ext cx="6457156" cy="466725"/>
          </a:xfrm>
          <a:prstGeom prst="rect">
            <a:avLst/>
          </a:prstGeom>
        </p:spPr>
        <p:txBody>
          <a:bodyPr vert="horz" lIns="0" tIns="0" rIns="0" bIns="0" rtlCol="0">
            <a:normAutofit/>
          </a:bodyPr>
          <a:lstStyle>
            <a:lvl1pPr marL="231775" indent="-231775" algn="l" defTabSz="914400" rtl="0" eaLnBrk="1" latinLnBrk="0" hangingPunct="1">
              <a:lnSpc>
                <a:spcPct val="100000"/>
              </a:lnSpc>
              <a:spcBef>
                <a:spcPts val="1200"/>
              </a:spcBef>
              <a:spcAft>
                <a:spcPts val="0"/>
              </a:spcAft>
              <a:buClr>
                <a:schemeClr val="tx1"/>
              </a:buClr>
              <a:buSzPct val="80000"/>
              <a:buFont typeface="Arial" pitchFamily="34" charset="0"/>
              <a:buChar char="•"/>
              <a:defRPr sz="2600" b="0" kern="1200">
                <a:solidFill>
                  <a:schemeClr val="tx1"/>
                </a:solidFill>
                <a:latin typeface="Arial" pitchFamily="34" charset="0"/>
                <a:ea typeface="+mn-ea"/>
                <a:cs typeface="Arial" pitchFamily="34" charset="0"/>
              </a:defRPr>
            </a:lvl1pPr>
            <a:lvl2pPr marL="457200" indent="-231775" algn="l" defTabSz="914400" rtl="0" eaLnBrk="1" latinLnBrk="0" hangingPunct="1">
              <a:lnSpc>
                <a:spcPct val="100000"/>
              </a:lnSpc>
              <a:spcBef>
                <a:spcPts val="624"/>
              </a:spcBef>
              <a:spcAft>
                <a:spcPts val="0"/>
              </a:spcAft>
              <a:buClr>
                <a:schemeClr val="tx1"/>
              </a:buClr>
              <a:buSzPct val="80000"/>
              <a:buFont typeface="Arial" pitchFamily="34" charset="0"/>
              <a:buChar char="–"/>
              <a:defRPr sz="2400" kern="1200">
                <a:solidFill>
                  <a:srgbClr val="000000"/>
                </a:solidFill>
                <a:latin typeface="Arial" pitchFamily="34" charset="0"/>
                <a:ea typeface="+mn-ea"/>
                <a:cs typeface="Arial" pitchFamily="34" charset="0"/>
              </a:defRPr>
            </a:lvl2pPr>
            <a:lvl3pPr marL="688975" indent="-231775" algn="l" defTabSz="914400" rtl="0" eaLnBrk="1" latinLnBrk="0" hangingPunct="1">
              <a:lnSpc>
                <a:spcPct val="100000"/>
              </a:lnSpc>
              <a:spcBef>
                <a:spcPts val="576"/>
              </a:spcBef>
              <a:spcAft>
                <a:spcPts val="0"/>
              </a:spcAft>
              <a:buClr>
                <a:schemeClr val="tx1"/>
              </a:buClr>
              <a:buSzPct val="80000"/>
              <a:buFont typeface="Arial" pitchFamily="34" charset="0"/>
              <a:buChar char="•"/>
              <a:defRPr sz="2000" kern="1200" baseline="0">
                <a:solidFill>
                  <a:srgbClr val="000000"/>
                </a:solidFill>
                <a:latin typeface="Arial" pitchFamily="34" charset="0"/>
                <a:ea typeface="+mn-ea"/>
                <a:cs typeface="Arial" pitchFamily="34" charset="0"/>
              </a:defRPr>
            </a:lvl3pPr>
            <a:lvl4pPr marL="914400" indent="-225425" algn="l" defTabSz="914400" rtl="0" eaLnBrk="1" latinLnBrk="0" hangingPunct="1">
              <a:lnSpc>
                <a:spcPct val="100000"/>
              </a:lnSpc>
              <a:spcBef>
                <a:spcPts val="528"/>
              </a:spcBef>
              <a:spcAft>
                <a:spcPts val="0"/>
              </a:spcAft>
              <a:buClr>
                <a:schemeClr val="tx1"/>
              </a:buClr>
              <a:buSzPct val="80000"/>
              <a:buFont typeface="Arial" pitchFamily="34" charset="0"/>
              <a:buChar char="–"/>
              <a:defRPr sz="1800" kern="1200" baseline="0">
                <a:solidFill>
                  <a:srgbClr val="000000"/>
                </a:solidFill>
                <a:latin typeface="Arial" pitchFamily="34" charset="0"/>
                <a:ea typeface="+mn-ea"/>
                <a:cs typeface="Arial" pitchFamily="34" charset="0"/>
              </a:defRPr>
            </a:lvl4pPr>
            <a:lvl5pPr marL="1146175" indent="-231775" algn="l" defTabSz="914400" rtl="0" eaLnBrk="1" latinLnBrk="0" hangingPunct="1">
              <a:lnSpc>
                <a:spcPct val="100000"/>
              </a:lnSpc>
              <a:spcBef>
                <a:spcPts val="480"/>
              </a:spcBef>
              <a:spcAft>
                <a:spcPts val="0"/>
              </a:spcAft>
              <a:buClr>
                <a:schemeClr val="tx1"/>
              </a:buClr>
              <a:buSzPct val="80000"/>
              <a:buFont typeface="Arial" pitchFamily="34" charset="0"/>
              <a:buChar char="•"/>
              <a:defRPr sz="1600" kern="1200" baseline="0">
                <a:solidFill>
                  <a:srgbClr val="00000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de-DE" sz="2000" b="1" dirty="0">
                <a:latin typeface="+mn-lt"/>
                <a:sym typeface="Wingdings" panose="05000000000000000000" pitchFamily="2" charset="2"/>
              </a:rPr>
              <a:t>Wiki</a:t>
            </a:r>
          </a:p>
          <a:p>
            <a:pPr marL="0" indent="0">
              <a:buNone/>
            </a:pPr>
            <a:endParaRPr lang="de-DE" sz="2000" b="1" dirty="0">
              <a:latin typeface="+mn-lt"/>
            </a:endParaRPr>
          </a:p>
        </p:txBody>
      </p:sp>
      <p:sp>
        <p:nvSpPr>
          <p:cNvPr id="6" name="Content Placeholder 2">
            <a:extLst>
              <a:ext uri="{FF2B5EF4-FFF2-40B4-BE49-F238E27FC236}">
                <a16:creationId xmlns:a16="http://schemas.microsoft.com/office/drawing/2014/main" id="{6B8675E9-FEC3-4D08-AB30-D123F29DD1BC}"/>
              </a:ext>
            </a:extLst>
          </p:cNvPr>
          <p:cNvSpPr txBox="1">
            <a:spLocks/>
          </p:cNvSpPr>
          <p:nvPr/>
        </p:nvSpPr>
        <p:spPr>
          <a:xfrm>
            <a:off x="947737" y="4879305"/>
            <a:ext cx="10407650" cy="1304925"/>
          </a:xfrm>
          <a:prstGeom prst="rect">
            <a:avLst/>
          </a:prstGeom>
        </p:spPr>
        <p:txBody>
          <a:bodyPr vert="horz" lIns="0" tIns="0" rIns="0" bIns="0" rtlCol="0">
            <a:noAutofit/>
          </a:bodyPr>
          <a:lstStyle>
            <a:lvl1pPr marL="231775" indent="-231775" algn="l" defTabSz="914400" rtl="0" eaLnBrk="1" latinLnBrk="0" hangingPunct="1">
              <a:lnSpc>
                <a:spcPct val="100000"/>
              </a:lnSpc>
              <a:spcBef>
                <a:spcPts val="1200"/>
              </a:spcBef>
              <a:spcAft>
                <a:spcPts val="0"/>
              </a:spcAft>
              <a:buClr>
                <a:schemeClr val="tx1"/>
              </a:buClr>
              <a:buSzPct val="80000"/>
              <a:buFont typeface="Arial" pitchFamily="34" charset="0"/>
              <a:buChar char="•"/>
              <a:defRPr sz="2600" b="0" kern="1200">
                <a:solidFill>
                  <a:schemeClr val="tx1"/>
                </a:solidFill>
                <a:latin typeface="Arial" pitchFamily="34" charset="0"/>
                <a:ea typeface="+mn-ea"/>
                <a:cs typeface="Arial" pitchFamily="34" charset="0"/>
              </a:defRPr>
            </a:lvl1pPr>
            <a:lvl2pPr marL="457200" indent="-231775" algn="l" defTabSz="914400" rtl="0" eaLnBrk="1" latinLnBrk="0" hangingPunct="1">
              <a:lnSpc>
                <a:spcPct val="100000"/>
              </a:lnSpc>
              <a:spcBef>
                <a:spcPts val="624"/>
              </a:spcBef>
              <a:spcAft>
                <a:spcPts val="0"/>
              </a:spcAft>
              <a:buClr>
                <a:schemeClr val="tx1"/>
              </a:buClr>
              <a:buSzPct val="80000"/>
              <a:buFont typeface="Arial" pitchFamily="34" charset="0"/>
              <a:buChar char="–"/>
              <a:defRPr sz="2400" kern="1200">
                <a:solidFill>
                  <a:srgbClr val="000000"/>
                </a:solidFill>
                <a:latin typeface="Arial" pitchFamily="34" charset="0"/>
                <a:ea typeface="+mn-ea"/>
                <a:cs typeface="Arial" pitchFamily="34" charset="0"/>
              </a:defRPr>
            </a:lvl2pPr>
            <a:lvl3pPr marL="688975" indent="-231775" algn="l" defTabSz="914400" rtl="0" eaLnBrk="1" latinLnBrk="0" hangingPunct="1">
              <a:lnSpc>
                <a:spcPct val="100000"/>
              </a:lnSpc>
              <a:spcBef>
                <a:spcPts val="576"/>
              </a:spcBef>
              <a:spcAft>
                <a:spcPts val="0"/>
              </a:spcAft>
              <a:buClr>
                <a:schemeClr val="tx1"/>
              </a:buClr>
              <a:buSzPct val="80000"/>
              <a:buFont typeface="Arial" pitchFamily="34" charset="0"/>
              <a:buChar char="•"/>
              <a:defRPr sz="2000" kern="1200" baseline="0">
                <a:solidFill>
                  <a:srgbClr val="000000"/>
                </a:solidFill>
                <a:latin typeface="Arial" pitchFamily="34" charset="0"/>
                <a:ea typeface="+mn-ea"/>
                <a:cs typeface="Arial" pitchFamily="34" charset="0"/>
              </a:defRPr>
            </a:lvl3pPr>
            <a:lvl4pPr marL="914400" indent="-225425" algn="l" defTabSz="914400" rtl="0" eaLnBrk="1" latinLnBrk="0" hangingPunct="1">
              <a:lnSpc>
                <a:spcPct val="100000"/>
              </a:lnSpc>
              <a:spcBef>
                <a:spcPts val="528"/>
              </a:spcBef>
              <a:spcAft>
                <a:spcPts val="0"/>
              </a:spcAft>
              <a:buClr>
                <a:schemeClr val="tx1"/>
              </a:buClr>
              <a:buSzPct val="80000"/>
              <a:buFont typeface="Arial" pitchFamily="34" charset="0"/>
              <a:buChar char="–"/>
              <a:defRPr sz="1800" kern="1200" baseline="0">
                <a:solidFill>
                  <a:srgbClr val="000000"/>
                </a:solidFill>
                <a:latin typeface="Arial" pitchFamily="34" charset="0"/>
                <a:ea typeface="+mn-ea"/>
                <a:cs typeface="Arial" pitchFamily="34" charset="0"/>
              </a:defRPr>
            </a:lvl4pPr>
            <a:lvl5pPr marL="1146175" indent="-231775" algn="l" defTabSz="914400" rtl="0" eaLnBrk="1" latinLnBrk="0" hangingPunct="1">
              <a:lnSpc>
                <a:spcPct val="100000"/>
              </a:lnSpc>
              <a:spcBef>
                <a:spcPts val="480"/>
              </a:spcBef>
              <a:spcAft>
                <a:spcPts val="0"/>
              </a:spcAft>
              <a:buClr>
                <a:schemeClr val="tx1"/>
              </a:buClr>
              <a:buSzPct val="80000"/>
              <a:buFont typeface="Arial" pitchFamily="34" charset="0"/>
              <a:buChar char="•"/>
              <a:defRPr sz="1600" kern="1200" baseline="0">
                <a:solidFill>
                  <a:srgbClr val="00000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spcAft>
                <a:spcPts val="300"/>
              </a:spcAft>
            </a:pPr>
            <a:r>
              <a:rPr lang="de-DE" sz="2000" dirty="0">
                <a:latin typeface="+mn-lt"/>
              </a:rPr>
              <a:t>Online Enzyklopädie</a:t>
            </a:r>
          </a:p>
          <a:p>
            <a:pPr>
              <a:spcBef>
                <a:spcPts val="600"/>
              </a:spcBef>
              <a:spcAft>
                <a:spcPts val="300"/>
              </a:spcAft>
            </a:pPr>
            <a:r>
              <a:rPr lang="de-DE" sz="2000" dirty="0">
                <a:latin typeface="+mn-lt"/>
              </a:rPr>
              <a:t>Artikel und Inhalte sind kostenfrei für jeden zugänglich</a:t>
            </a:r>
          </a:p>
          <a:p>
            <a:pPr>
              <a:spcBef>
                <a:spcPts val="600"/>
              </a:spcBef>
              <a:spcAft>
                <a:spcPts val="300"/>
              </a:spcAft>
            </a:pPr>
            <a:r>
              <a:rPr lang="de-DE" sz="2000" dirty="0">
                <a:latin typeface="+mn-lt"/>
              </a:rPr>
              <a:t>Es steht den Internetnutzern zu an den Inhalten einiger Artikel mitzuwirken und sie zu überarbeiten</a:t>
            </a:r>
          </a:p>
          <a:p>
            <a:pPr>
              <a:spcBef>
                <a:spcPts val="600"/>
              </a:spcBef>
              <a:spcAft>
                <a:spcPts val="300"/>
              </a:spcAft>
            </a:pPr>
            <a:endParaRPr lang="de-DE" sz="2000" dirty="0">
              <a:latin typeface="+mn-lt"/>
            </a:endParaRPr>
          </a:p>
        </p:txBody>
      </p:sp>
      <p:sp>
        <p:nvSpPr>
          <p:cNvPr id="7" name="Content Placeholder 2">
            <a:extLst>
              <a:ext uri="{FF2B5EF4-FFF2-40B4-BE49-F238E27FC236}">
                <a16:creationId xmlns:a16="http://schemas.microsoft.com/office/drawing/2014/main" id="{CF75CCD6-CE31-408D-A25B-7FE178B68076}"/>
              </a:ext>
            </a:extLst>
          </p:cNvPr>
          <p:cNvSpPr txBox="1">
            <a:spLocks/>
          </p:cNvSpPr>
          <p:nvPr/>
        </p:nvSpPr>
        <p:spPr>
          <a:xfrm>
            <a:off x="947738" y="3155841"/>
            <a:ext cx="10407650" cy="1171296"/>
          </a:xfrm>
          <a:prstGeom prst="rect">
            <a:avLst/>
          </a:prstGeom>
        </p:spPr>
        <p:txBody>
          <a:bodyPr vert="horz" lIns="0" tIns="0" rIns="0" bIns="0" rtlCol="0">
            <a:noAutofit/>
          </a:bodyPr>
          <a:lstStyle>
            <a:lvl1pPr marL="231775" indent="-231775" algn="l" defTabSz="914400" rtl="0" eaLnBrk="1" latinLnBrk="0" hangingPunct="1">
              <a:lnSpc>
                <a:spcPct val="100000"/>
              </a:lnSpc>
              <a:spcBef>
                <a:spcPts val="1200"/>
              </a:spcBef>
              <a:spcAft>
                <a:spcPts val="0"/>
              </a:spcAft>
              <a:buClr>
                <a:schemeClr val="tx1"/>
              </a:buClr>
              <a:buSzPct val="80000"/>
              <a:buFont typeface="Arial" pitchFamily="34" charset="0"/>
              <a:buChar char="•"/>
              <a:defRPr sz="2600" b="0" kern="1200">
                <a:solidFill>
                  <a:schemeClr val="tx1"/>
                </a:solidFill>
                <a:latin typeface="Arial" pitchFamily="34" charset="0"/>
                <a:ea typeface="+mn-ea"/>
                <a:cs typeface="Arial" pitchFamily="34" charset="0"/>
              </a:defRPr>
            </a:lvl1pPr>
            <a:lvl2pPr marL="457200" indent="-231775" algn="l" defTabSz="914400" rtl="0" eaLnBrk="1" latinLnBrk="0" hangingPunct="1">
              <a:lnSpc>
                <a:spcPct val="100000"/>
              </a:lnSpc>
              <a:spcBef>
                <a:spcPts val="624"/>
              </a:spcBef>
              <a:spcAft>
                <a:spcPts val="0"/>
              </a:spcAft>
              <a:buClr>
                <a:schemeClr val="tx1"/>
              </a:buClr>
              <a:buSzPct val="80000"/>
              <a:buFont typeface="Arial" pitchFamily="34" charset="0"/>
              <a:buChar char="–"/>
              <a:defRPr sz="2400" kern="1200">
                <a:solidFill>
                  <a:srgbClr val="000000"/>
                </a:solidFill>
                <a:latin typeface="Arial" pitchFamily="34" charset="0"/>
                <a:ea typeface="+mn-ea"/>
                <a:cs typeface="Arial" pitchFamily="34" charset="0"/>
              </a:defRPr>
            </a:lvl2pPr>
            <a:lvl3pPr marL="688975" indent="-231775" algn="l" defTabSz="914400" rtl="0" eaLnBrk="1" latinLnBrk="0" hangingPunct="1">
              <a:lnSpc>
                <a:spcPct val="100000"/>
              </a:lnSpc>
              <a:spcBef>
                <a:spcPts val="576"/>
              </a:spcBef>
              <a:spcAft>
                <a:spcPts val="0"/>
              </a:spcAft>
              <a:buClr>
                <a:schemeClr val="tx1"/>
              </a:buClr>
              <a:buSzPct val="80000"/>
              <a:buFont typeface="Arial" pitchFamily="34" charset="0"/>
              <a:buChar char="•"/>
              <a:defRPr sz="2000" kern="1200" baseline="0">
                <a:solidFill>
                  <a:srgbClr val="000000"/>
                </a:solidFill>
                <a:latin typeface="Arial" pitchFamily="34" charset="0"/>
                <a:ea typeface="+mn-ea"/>
                <a:cs typeface="Arial" pitchFamily="34" charset="0"/>
              </a:defRPr>
            </a:lvl3pPr>
            <a:lvl4pPr marL="914400" indent="-225425" algn="l" defTabSz="914400" rtl="0" eaLnBrk="1" latinLnBrk="0" hangingPunct="1">
              <a:lnSpc>
                <a:spcPct val="100000"/>
              </a:lnSpc>
              <a:spcBef>
                <a:spcPts val="528"/>
              </a:spcBef>
              <a:spcAft>
                <a:spcPts val="0"/>
              </a:spcAft>
              <a:buClr>
                <a:schemeClr val="tx1"/>
              </a:buClr>
              <a:buSzPct val="80000"/>
              <a:buFont typeface="Arial" pitchFamily="34" charset="0"/>
              <a:buChar char="–"/>
              <a:defRPr sz="1800" kern="1200" baseline="0">
                <a:solidFill>
                  <a:srgbClr val="000000"/>
                </a:solidFill>
                <a:latin typeface="Arial" pitchFamily="34" charset="0"/>
                <a:ea typeface="+mn-ea"/>
                <a:cs typeface="Arial" pitchFamily="34" charset="0"/>
              </a:defRPr>
            </a:lvl4pPr>
            <a:lvl5pPr marL="1146175" indent="-231775" algn="l" defTabSz="914400" rtl="0" eaLnBrk="1" latinLnBrk="0" hangingPunct="1">
              <a:lnSpc>
                <a:spcPct val="100000"/>
              </a:lnSpc>
              <a:spcBef>
                <a:spcPts val="480"/>
              </a:spcBef>
              <a:spcAft>
                <a:spcPts val="0"/>
              </a:spcAft>
              <a:buClr>
                <a:schemeClr val="tx1"/>
              </a:buClr>
              <a:buSzPct val="80000"/>
              <a:buFont typeface="Arial" pitchFamily="34" charset="0"/>
              <a:buChar char="•"/>
              <a:defRPr sz="1600" kern="1200" baseline="0">
                <a:solidFill>
                  <a:srgbClr val="00000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spcAft>
                <a:spcPts val="300"/>
              </a:spcAft>
            </a:pPr>
            <a:r>
              <a:rPr lang="de-DE" sz="2000" dirty="0">
                <a:latin typeface="+mn-lt"/>
                <a:sym typeface="Wingdings" panose="05000000000000000000" pitchFamily="2" charset="2"/>
              </a:rPr>
              <a:t>15. Januar 2001 gegründet, heute gibt es Artikel in 300 Sprachen</a:t>
            </a:r>
          </a:p>
          <a:p>
            <a:pPr>
              <a:spcBef>
                <a:spcPts val="600"/>
              </a:spcBef>
              <a:spcAft>
                <a:spcPts val="300"/>
              </a:spcAft>
            </a:pPr>
            <a:r>
              <a:rPr lang="de-DE" sz="2000" dirty="0">
                <a:latin typeface="+mn-lt"/>
                <a:sym typeface="Wingdings" panose="05000000000000000000" pitchFamily="2" charset="2"/>
              </a:rPr>
              <a:t>Es gibt zum heutigen Stand über 37 Millionen Artikel</a:t>
            </a:r>
          </a:p>
          <a:p>
            <a:pPr>
              <a:spcBef>
                <a:spcPts val="600"/>
              </a:spcBef>
              <a:spcAft>
                <a:spcPts val="300"/>
              </a:spcAft>
            </a:pPr>
            <a:r>
              <a:rPr lang="de-DE" sz="2000" dirty="0">
                <a:latin typeface="+mn-lt"/>
                <a:sym typeface="Wingdings" panose="05000000000000000000" pitchFamily="2" charset="2"/>
              </a:rPr>
              <a:t>Würde man aus sämtlichen Wikipedia-Seiten ein Buch drucken, hätte man 2,25 Millionen Seiten</a:t>
            </a:r>
            <a:endParaRPr lang="de-DE" sz="2000" dirty="0">
              <a:latin typeface="+mn-lt"/>
            </a:endParaRPr>
          </a:p>
          <a:p>
            <a:pPr>
              <a:spcBef>
                <a:spcPts val="600"/>
              </a:spcBef>
              <a:spcAft>
                <a:spcPts val="300"/>
              </a:spcAft>
            </a:pPr>
            <a:endParaRPr lang="de-DE" sz="2000" dirty="0">
              <a:latin typeface="+mn-lt"/>
            </a:endParaRPr>
          </a:p>
        </p:txBody>
      </p:sp>
      <p:sp>
        <p:nvSpPr>
          <p:cNvPr id="12" name="Title 11">
            <a:extLst>
              <a:ext uri="{FF2B5EF4-FFF2-40B4-BE49-F238E27FC236}">
                <a16:creationId xmlns:a16="http://schemas.microsoft.com/office/drawing/2014/main" id="{517DC25D-1D48-4C11-BB50-795D06EAFD37}"/>
              </a:ext>
            </a:extLst>
          </p:cNvPr>
          <p:cNvSpPr>
            <a:spLocks noGrp="1"/>
          </p:cNvSpPr>
          <p:nvPr>
            <p:ph type="title"/>
          </p:nvPr>
        </p:nvSpPr>
        <p:spPr/>
        <p:txBody>
          <a:bodyPr/>
          <a:lstStyle/>
          <a:p>
            <a:r>
              <a:rPr lang="de-DE" dirty="0"/>
              <a:t>Social Media: Wikipedia</a:t>
            </a:r>
          </a:p>
        </p:txBody>
      </p:sp>
      <p:sp>
        <p:nvSpPr>
          <p:cNvPr id="13" name="TextBox 12">
            <a:extLst>
              <a:ext uri="{FF2B5EF4-FFF2-40B4-BE49-F238E27FC236}">
                <a16:creationId xmlns:a16="http://schemas.microsoft.com/office/drawing/2014/main" id="{ED22DCB4-AF89-4339-A587-F6BBF16DB82B}"/>
              </a:ext>
            </a:extLst>
          </p:cNvPr>
          <p:cNvSpPr txBox="1"/>
          <p:nvPr/>
        </p:nvSpPr>
        <p:spPr>
          <a:xfrm>
            <a:off x="947738" y="1800595"/>
            <a:ext cx="2046287" cy="400110"/>
          </a:xfrm>
          <a:prstGeom prst="rect">
            <a:avLst/>
          </a:prstGeom>
          <a:solidFill>
            <a:srgbClr val="FFC000"/>
          </a:solidFill>
        </p:spPr>
        <p:txBody>
          <a:bodyPr wrap="square" rtlCol="0">
            <a:spAutoFit/>
          </a:bodyPr>
          <a:lstStyle/>
          <a:p>
            <a:r>
              <a:rPr lang="de-DE" sz="2000" b="1" dirty="0">
                <a:solidFill>
                  <a:schemeClr val="bg1"/>
                </a:solidFill>
              </a:rPr>
              <a:t>Art:</a:t>
            </a:r>
          </a:p>
        </p:txBody>
      </p:sp>
      <p:sp>
        <p:nvSpPr>
          <p:cNvPr id="14" name="TextBox 13">
            <a:extLst>
              <a:ext uri="{FF2B5EF4-FFF2-40B4-BE49-F238E27FC236}">
                <a16:creationId xmlns:a16="http://schemas.microsoft.com/office/drawing/2014/main" id="{2F9F9FC4-2009-40CA-8EBA-63DAAE9214CC}"/>
              </a:ext>
            </a:extLst>
          </p:cNvPr>
          <p:cNvSpPr txBox="1"/>
          <p:nvPr/>
        </p:nvSpPr>
        <p:spPr>
          <a:xfrm>
            <a:off x="947737" y="2751027"/>
            <a:ext cx="2046287" cy="400110"/>
          </a:xfrm>
          <a:prstGeom prst="rect">
            <a:avLst/>
          </a:prstGeom>
          <a:solidFill>
            <a:srgbClr val="FFC000"/>
          </a:solidFill>
        </p:spPr>
        <p:txBody>
          <a:bodyPr wrap="square" rtlCol="0">
            <a:spAutoFit/>
          </a:bodyPr>
          <a:lstStyle/>
          <a:p>
            <a:r>
              <a:rPr lang="de-DE" sz="2000" b="1" dirty="0">
                <a:solidFill>
                  <a:schemeClr val="bg1"/>
                </a:solidFill>
              </a:rPr>
              <a:t>Fakten:</a:t>
            </a:r>
          </a:p>
        </p:txBody>
      </p:sp>
      <p:sp>
        <p:nvSpPr>
          <p:cNvPr id="15" name="TextBox 14">
            <a:extLst>
              <a:ext uri="{FF2B5EF4-FFF2-40B4-BE49-F238E27FC236}">
                <a16:creationId xmlns:a16="http://schemas.microsoft.com/office/drawing/2014/main" id="{90982575-FE78-4122-A0AC-B8DD2E385535}"/>
              </a:ext>
            </a:extLst>
          </p:cNvPr>
          <p:cNvSpPr txBox="1"/>
          <p:nvPr/>
        </p:nvSpPr>
        <p:spPr>
          <a:xfrm>
            <a:off x="947738" y="4403166"/>
            <a:ext cx="2046287" cy="400110"/>
          </a:xfrm>
          <a:prstGeom prst="rect">
            <a:avLst/>
          </a:prstGeom>
          <a:solidFill>
            <a:srgbClr val="FFC000"/>
          </a:solidFill>
        </p:spPr>
        <p:txBody>
          <a:bodyPr wrap="square" rtlCol="0">
            <a:spAutoFit/>
          </a:bodyPr>
          <a:lstStyle/>
          <a:p>
            <a:r>
              <a:rPr lang="de-DE" sz="2000" b="1" dirty="0">
                <a:solidFill>
                  <a:schemeClr val="bg1"/>
                </a:solidFill>
              </a:rPr>
              <a:t>Funktionen:</a:t>
            </a:r>
          </a:p>
        </p:txBody>
      </p:sp>
    </p:spTree>
    <p:extLst>
      <p:ext uri="{BB962C8B-B14F-4D97-AF65-F5344CB8AC3E}">
        <p14:creationId xmlns:p14="http://schemas.microsoft.com/office/powerpoint/2010/main" val="24194949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75D62-3D80-4662-9B0B-DBFEA8727A15}"/>
              </a:ext>
            </a:extLst>
          </p:cNvPr>
          <p:cNvSpPr>
            <a:spLocks noGrp="1"/>
          </p:cNvSpPr>
          <p:nvPr>
            <p:ph type="title"/>
          </p:nvPr>
        </p:nvSpPr>
        <p:spPr/>
        <p:txBody>
          <a:bodyPr/>
          <a:lstStyle/>
          <a:p>
            <a:r>
              <a:rPr lang="de-DE" dirty="0"/>
              <a:t>Was meint ihr?</a:t>
            </a:r>
          </a:p>
        </p:txBody>
      </p:sp>
      <p:sp>
        <p:nvSpPr>
          <p:cNvPr id="3" name="Content Placeholder 2">
            <a:extLst>
              <a:ext uri="{FF2B5EF4-FFF2-40B4-BE49-F238E27FC236}">
                <a16:creationId xmlns:a16="http://schemas.microsoft.com/office/drawing/2014/main" id="{6617ABD0-DB63-4704-BB6D-CC43D477F0A0}"/>
              </a:ext>
            </a:extLst>
          </p:cNvPr>
          <p:cNvSpPr>
            <a:spLocks noGrp="1"/>
          </p:cNvSpPr>
          <p:nvPr>
            <p:ph sz="half" idx="1"/>
          </p:nvPr>
        </p:nvSpPr>
        <p:spPr/>
        <p:txBody>
          <a:bodyPr/>
          <a:lstStyle/>
          <a:p>
            <a:r>
              <a:rPr lang="de-DE" sz="2400" dirty="0">
                <a:sym typeface="Wingdings" panose="05000000000000000000" pitchFamily="2" charset="2"/>
              </a:rPr>
              <a:t>Wie nutzt ihr Social Media?</a:t>
            </a:r>
          </a:p>
          <a:p>
            <a:pPr marL="0" indent="0">
              <a:buNone/>
            </a:pPr>
            <a:endParaRPr lang="de-DE" sz="2400" dirty="0">
              <a:sym typeface="Wingdings" panose="05000000000000000000" pitchFamily="2" charset="2"/>
            </a:endParaRPr>
          </a:p>
          <a:p>
            <a:r>
              <a:rPr lang="de-DE" sz="2400" dirty="0">
                <a:sym typeface="Wingdings" panose="05000000000000000000" pitchFamily="2" charset="2"/>
              </a:rPr>
              <a:t>Ohne welche Plattform könntet ihr nicht leben?</a:t>
            </a:r>
          </a:p>
          <a:p>
            <a:pPr marL="0" indent="0">
              <a:buNone/>
            </a:pPr>
            <a:endParaRPr lang="de-DE" sz="2400" dirty="0">
              <a:sym typeface="Wingdings" panose="05000000000000000000" pitchFamily="2" charset="2"/>
            </a:endParaRPr>
          </a:p>
          <a:p>
            <a:r>
              <a:rPr lang="de-DE" sz="2400" dirty="0">
                <a:sym typeface="Wingdings" panose="05000000000000000000" pitchFamily="2" charset="2"/>
              </a:rPr>
              <a:t>Welche Social Media Plattform ist für Unternehmen besonders wichtig? Warum?</a:t>
            </a:r>
          </a:p>
          <a:p>
            <a:endParaRPr lang="de-DE" dirty="0"/>
          </a:p>
        </p:txBody>
      </p:sp>
      <p:pic>
        <p:nvPicPr>
          <p:cNvPr id="4" name="Picture 3">
            <a:extLst>
              <a:ext uri="{FF2B5EF4-FFF2-40B4-BE49-F238E27FC236}">
                <a16:creationId xmlns:a16="http://schemas.microsoft.com/office/drawing/2014/main" id="{AC2ACFE2-B9AB-412C-8066-7E8DE1CDB32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172200" y="-1"/>
            <a:ext cx="6166413" cy="6872921"/>
          </a:xfrm>
          <a:prstGeom prst="rect">
            <a:avLst/>
          </a:prstGeom>
        </p:spPr>
      </p:pic>
    </p:spTree>
    <p:extLst>
      <p:ext uri="{BB962C8B-B14F-4D97-AF65-F5344CB8AC3E}">
        <p14:creationId xmlns:p14="http://schemas.microsoft.com/office/powerpoint/2010/main" val="27603106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75D62-3D80-4662-9B0B-DBFEA8727A15}"/>
              </a:ext>
            </a:extLst>
          </p:cNvPr>
          <p:cNvSpPr>
            <a:spLocks noGrp="1"/>
          </p:cNvSpPr>
          <p:nvPr>
            <p:ph type="title"/>
          </p:nvPr>
        </p:nvSpPr>
        <p:spPr/>
        <p:txBody>
          <a:bodyPr/>
          <a:lstStyle/>
          <a:p>
            <a:r>
              <a:rPr lang="de-DE" dirty="0"/>
              <a:t>Was meint ihr?</a:t>
            </a:r>
          </a:p>
        </p:txBody>
      </p:sp>
      <p:sp>
        <p:nvSpPr>
          <p:cNvPr id="3" name="Content Placeholder 2">
            <a:extLst>
              <a:ext uri="{FF2B5EF4-FFF2-40B4-BE49-F238E27FC236}">
                <a16:creationId xmlns:a16="http://schemas.microsoft.com/office/drawing/2014/main" id="{6617ABD0-DB63-4704-BB6D-CC43D477F0A0}"/>
              </a:ext>
            </a:extLst>
          </p:cNvPr>
          <p:cNvSpPr>
            <a:spLocks noGrp="1"/>
          </p:cNvSpPr>
          <p:nvPr>
            <p:ph sz="half" idx="1"/>
          </p:nvPr>
        </p:nvSpPr>
        <p:spPr/>
        <p:txBody>
          <a:bodyPr/>
          <a:lstStyle/>
          <a:p>
            <a:r>
              <a:rPr lang="de-DE" sz="2400" dirty="0">
                <a:sym typeface="Wingdings" panose="05000000000000000000" pitchFamily="2" charset="2"/>
              </a:rPr>
              <a:t>Habt ihr Bedenken bei der Nutzung von Social Media?</a:t>
            </a:r>
          </a:p>
          <a:p>
            <a:pPr marL="0" indent="0">
              <a:buNone/>
            </a:pPr>
            <a:endParaRPr lang="de-DE" sz="2400" dirty="0">
              <a:sym typeface="Wingdings" panose="05000000000000000000" pitchFamily="2" charset="2"/>
            </a:endParaRPr>
          </a:p>
          <a:p>
            <a:r>
              <a:rPr lang="de-DE" sz="2400" dirty="0">
                <a:sym typeface="Wingdings" panose="05000000000000000000" pitchFamily="2" charset="2"/>
              </a:rPr>
              <a:t>Welche Plattform wünscht ihr euch? </a:t>
            </a:r>
          </a:p>
          <a:p>
            <a:pPr marL="0" indent="0">
              <a:buNone/>
            </a:pPr>
            <a:endParaRPr lang="de-DE" sz="2400" dirty="0">
              <a:sym typeface="Wingdings" panose="05000000000000000000" pitchFamily="2" charset="2"/>
            </a:endParaRPr>
          </a:p>
          <a:p>
            <a:r>
              <a:rPr lang="de-DE" sz="2400" dirty="0">
                <a:sym typeface="Wingdings" panose="05000000000000000000" pitchFamily="2" charset="2"/>
              </a:rPr>
              <a:t>Wie sieht Social Media in 10 Jahren aus?</a:t>
            </a:r>
          </a:p>
          <a:p>
            <a:endParaRPr lang="de-DE" dirty="0"/>
          </a:p>
        </p:txBody>
      </p:sp>
      <p:pic>
        <p:nvPicPr>
          <p:cNvPr id="4" name="Picture 3">
            <a:extLst>
              <a:ext uri="{FF2B5EF4-FFF2-40B4-BE49-F238E27FC236}">
                <a16:creationId xmlns:a16="http://schemas.microsoft.com/office/drawing/2014/main" id="{AC2ACFE2-B9AB-412C-8066-7E8DE1CDB32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172200" y="-1"/>
            <a:ext cx="6166413" cy="6872921"/>
          </a:xfrm>
          <a:prstGeom prst="rect">
            <a:avLst/>
          </a:prstGeom>
        </p:spPr>
      </p:pic>
    </p:spTree>
    <p:extLst>
      <p:ext uri="{BB962C8B-B14F-4D97-AF65-F5344CB8AC3E}">
        <p14:creationId xmlns:p14="http://schemas.microsoft.com/office/powerpoint/2010/main" val="710889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1AAE7B7-E7D7-488E-BC88-DD160A7C673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9DD9CB-275F-4CA2-9703-A265EA73BB11}"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25953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5D0D0-90A8-42AC-9DEA-927E331C9D4B}"/>
              </a:ext>
            </a:extLst>
          </p:cNvPr>
          <p:cNvSpPr>
            <a:spLocks noGrp="1"/>
          </p:cNvSpPr>
          <p:nvPr>
            <p:ph type="title"/>
          </p:nvPr>
        </p:nvSpPr>
        <p:spPr>
          <a:xfrm>
            <a:off x="6308650" y="644865"/>
            <a:ext cx="5438660" cy="822112"/>
          </a:xfrm>
        </p:spPr>
        <p:txBody>
          <a:bodyPr/>
          <a:lstStyle/>
          <a:p>
            <a:r>
              <a:rPr lang="de-DE" dirty="0"/>
              <a:t>Check Point</a:t>
            </a:r>
          </a:p>
        </p:txBody>
      </p:sp>
      <p:sp>
        <p:nvSpPr>
          <p:cNvPr id="3" name="Content Placeholder 2">
            <a:extLst>
              <a:ext uri="{FF2B5EF4-FFF2-40B4-BE49-F238E27FC236}">
                <a16:creationId xmlns:a16="http://schemas.microsoft.com/office/drawing/2014/main" id="{8427C6CF-74DD-4F1A-9D3F-540B3DC23A27}"/>
              </a:ext>
            </a:extLst>
          </p:cNvPr>
          <p:cNvSpPr>
            <a:spLocks noGrp="1"/>
          </p:cNvSpPr>
          <p:nvPr>
            <p:ph idx="1"/>
          </p:nvPr>
        </p:nvSpPr>
        <p:spPr>
          <a:xfrm>
            <a:off x="6308650" y="1808163"/>
            <a:ext cx="5045149" cy="4351338"/>
          </a:xfrm>
        </p:spPr>
        <p:txBody>
          <a:bodyPr/>
          <a:lstStyle/>
          <a:p>
            <a:r>
              <a:rPr lang="de-DE" dirty="0"/>
              <a:t>Auf Social Media Plattformen trägt jeder Nutzer Informationen bei</a:t>
            </a:r>
          </a:p>
          <a:p>
            <a:pPr marL="0" indent="0">
              <a:buNone/>
            </a:pPr>
            <a:endParaRPr lang="de-DE" dirty="0"/>
          </a:p>
          <a:p>
            <a:r>
              <a:rPr lang="de-DE" dirty="0"/>
              <a:t>Social Media hat verschiedene Verwendungszwecke: Sozialer Austausch, Wissensvermittlung, Bewertungen,...</a:t>
            </a:r>
          </a:p>
          <a:p>
            <a:endParaRPr lang="de-DE" dirty="0"/>
          </a:p>
          <a:p>
            <a:r>
              <a:rPr lang="de-DE" dirty="0">
                <a:cs typeface="Arial" pitchFamily="34" charset="0"/>
              </a:rPr>
              <a:t>Social Media hat einen großen Einfluss auf unser tägliches Leben</a:t>
            </a:r>
          </a:p>
          <a:p>
            <a:endParaRPr lang="de-DE" dirty="0"/>
          </a:p>
          <a:p>
            <a:endParaRPr lang="de-DE" dirty="0"/>
          </a:p>
        </p:txBody>
      </p:sp>
    </p:spTree>
    <p:extLst>
      <p:ext uri="{BB962C8B-B14F-4D97-AF65-F5344CB8AC3E}">
        <p14:creationId xmlns:p14="http://schemas.microsoft.com/office/powerpoint/2010/main" val="32648713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8855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3EEF96-889E-4C45-BE68-A8AD1F9A83D6}"/>
              </a:ext>
            </a:extLst>
          </p:cNvPr>
          <p:cNvSpPr>
            <a:spLocks noGrp="1"/>
          </p:cNvSpPr>
          <p:nvPr>
            <p:ph idx="17"/>
          </p:nvPr>
        </p:nvSpPr>
        <p:spPr>
          <a:xfrm>
            <a:off x="838200" y="3703157"/>
            <a:ext cx="9625314" cy="2732368"/>
          </a:xfrm>
        </p:spPr>
        <p:txBody>
          <a:bodyPr/>
          <a:lstStyle/>
          <a:p>
            <a:r>
              <a:rPr lang="de-DE" dirty="0"/>
              <a:t>Voraussetzungen: Einführung in Big Data</a:t>
            </a:r>
          </a:p>
          <a:p>
            <a:r>
              <a:rPr lang="de-DE" dirty="0"/>
              <a:t>Empfohlen für:                                                                           Vorbereitung:</a:t>
            </a:r>
          </a:p>
        </p:txBody>
      </p:sp>
      <p:sp>
        <p:nvSpPr>
          <p:cNvPr id="2" name="Content Placeholder 1">
            <a:extLst>
              <a:ext uri="{FF2B5EF4-FFF2-40B4-BE49-F238E27FC236}">
                <a16:creationId xmlns:a16="http://schemas.microsoft.com/office/drawing/2014/main" id="{08AD59A4-E2C1-4D27-8C0C-31E54292BFAA}"/>
              </a:ext>
            </a:extLst>
          </p:cNvPr>
          <p:cNvSpPr>
            <a:spLocks noGrp="1"/>
          </p:cNvSpPr>
          <p:nvPr>
            <p:ph idx="1"/>
          </p:nvPr>
        </p:nvSpPr>
        <p:spPr/>
        <p:txBody>
          <a:bodyPr/>
          <a:lstStyle/>
          <a:p>
            <a:r>
              <a:rPr lang="de-DE" dirty="0"/>
              <a:t>Vermittlung folgender Aspekte:</a:t>
            </a:r>
          </a:p>
          <a:p>
            <a:pPr marL="342900" indent="-342900">
              <a:buFont typeface="Arial" panose="020B0604020202020204" pitchFamily="34" charset="0"/>
              <a:buChar char="•"/>
            </a:pPr>
            <a:r>
              <a:rPr lang="en-US" sz="2000" dirty="0"/>
              <a:t>Das </a:t>
            </a:r>
            <a:r>
              <a:rPr lang="en-US" sz="2000" dirty="0" err="1"/>
              <a:t>Konzept</a:t>
            </a:r>
            <a:r>
              <a:rPr lang="en-US" sz="2000" dirty="0"/>
              <a:t> "Social Media" und </a:t>
            </a:r>
            <a:r>
              <a:rPr lang="en-US" sz="2000" dirty="0" err="1"/>
              <a:t>einige</a:t>
            </a:r>
            <a:r>
              <a:rPr lang="en-US" sz="2000" dirty="0"/>
              <a:t> </a:t>
            </a:r>
            <a:r>
              <a:rPr lang="en-US" sz="2000" dirty="0" err="1"/>
              <a:t>Beispiele</a:t>
            </a:r>
            <a:r>
              <a:rPr lang="en-US" sz="2000" dirty="0"/>
              <a:t> </a:t>
            </a:r>
            <a:r>
              <a:rPr lang="en-US" sz="2000" dirty="0" err="1"/>
              <a:t>davon</a:t>
            </a:r>
            <a:r>
              <a:rPr lang="en-US" sz="2000" dirty="0"/>
              <a:t> </a:t>
            </a:r>
            <a:r>
              <a:rPr lang="en-US" sz="2000" dirty="0" err="1"/>
              <a:t>kennenlernen</a:t>
            </a:r>
            <a:endParaRPr lang="en-US" sz="2000" dirty="0"/>
          </a:p>
          <a:p>
            <a:pPr marL="342900" indent="-342900">
              <a:buFont typeface="Arial" panose="020B0604020202020204" pitchFamily="34" charset="0"/>
              <a:buChar char="•"/>
            </a:pPr>
            <a:r>
              <a:rPr lang="en-US" sz="2000" dirty="0"/>
              <a:t>Die </a:t>
            </a:r>
            <a:r>
              <a:rPr lang="en-US" sz="2000" dirty="0" err="1"/>
              <a:t>Nutzung</a:t>
            </a:r>
            <a:r>
              <a:rPr lang="en-US" sz="2000" dirty="0"/>
              <a:t> und </a:t>
            </a:r>
            <a:r>
              <a:rPr lang="en-US" sz="2000" dirty="0" err="1"/>
              <a:t>Einsatzgebiete</a:t>
            </a:r>
            <a:r>
              <a:rPr lang="en-US" sz="2000" dirty="0"/>
              <a:t> von Social Media </a:t>
            </a:r>
            <a:r>
              <a:rPr lang="en-US" sz="2000" dirty="0" err="1"/>
              <a:t>kennen</a:t>
            </a:r>
            <a:endParaRPr lang="en-US" sz="2000" dirty="0"/>
          </a:p>
          <a:p>
            <a:pPr marL="342900" indent="-342900">
              <a:buFont typeface="Arial" panose="020B0604020202020204" pitchFamily="34" charset="0"/>
              <a:buChar char="•"/>
            </a:pPr>
            <a:r>
              <a:rPr lang="en-US" sz="2000" dirty="0"/>
              <a:t>Verstehen, was Social Media </a:t>
            </a:r>
            <a:r>
              <a:rPr lang="en-US" sz="2000" dirty="0" err="1"/>
              <a:t>für</a:t>
            </a:r>
            <a:r>
              <a:rPr lang="en-US" sz="2000" dirty="0"/>
              <a:t> </a:t>
            </a:r>
            <a:r>
              <a:rPr lang="en-US" sz="2000" dirty="0" err="1"/>
              <a:t>Firmen</a:t>
            </a:r>
            <a:r>
              <a:rPr lang="en-US" sz="2000" dirty="0"/>
              <a:t> </a:t>
            </a:r>
            <a:r>
              <a:rPr lang="en-US" sz="2000" dirty="0" err="1"/>
              <a:t>bedeutet</a:t>
            </a:r>
            <a:r>
              <a:rPr lang="en-US" sz="2000" dirty="0"/>
              <a:t> und was </a:t>
            </a:r>
            <a:r>
              <a:rPr lang="en-US" sz="2000" dirty="0" err="1"/>
              <a:t>für</a:t>
            </a:r>
            <a:r>
              <a:rPr lang="en-US" sz="2000" dirty="0"/>
              <a:t> </a:t>
            </a:r>
            <a:r>
              <a:rPr lang="en-US" sz="2000" dirty="0" err="1"/>
              <a:t>Vorteile</a:t>
            </a:r>
            <a:r>
              <a:rPr lang="en-US" sz="2000" dirty="0"/>
              <a:t> es </a:t>
            </a:r>
            <a:r>
              <a:rPr lang="en-US" sz="2000" dirty="0" err="1"/>
              <a:t>gibt</a:t>
            </a:r>
            <a:endParaRPr lang="de-DE" sz="2000" dirty="0">
              <a:solidFill>
                <a:srgbClr val="000000"/>
              </a:solidFill>
            </a:endParaRPr>
          </a:p>
          <a:p>
            <a:endParaRPr lang="de-DE" dirty="0"/>
          </a:p>
        </p:txBody>
      </p:sp>
      <p:sp>
        <p:nvSpPr>
          <p:cNvPr id="5" name="Text Placeholder 4">
            <a:extLst>
              <a:ext uri="{FF2B5EF4-FFF2-40B4-BE49-F238E27FC236}">
                <a16:creationId xmlns:a16="http://schemas.microsoft.com/office/drawing/2014/main" id="{C7CF4C2B-D538-47B4-A204-28A29BEF3C72}"/>
              </a:ext>
            </a:extLst>
          </p:cNvPr>
          <p:cNvSpPr>
            <a:spLocks noGrp="1"/>
          </p:cNvSpPr>
          <p:nvPr>
            <p:ph type="body" sz="quarter" idx="16"/>
          </p:nvPr>
        </p:nvSpPr>
        <p:spPr/>
        <p:txBody>
          <a:bodyPr/>
          <a:lstStyle/>
          <a:p>
            <a:pPr marL="285750" indent="-285750">
              <a:lnSpc>
                <a:spcPct val="100000"/>
              </a:lnSpc>
            </a:pPr>
            <a:r>
              <a:rPr lang="de-DE" sz="1400" dirty="0">
                <a:solidFill>
                  <a:srgbClr val="000000"/>
                </a:solidFill>
              </a:rPr>
              <a:t>Gymnasium </a:t>
            </a:r>
          </a:p>
          <a:p>
            <a:pPr marL="285750" indent="-285750">
              <a:lnSpc>
                <a:spcPct val="100000"/>
              </a:lnSpc>
            </a:pPr>
            <a:r>
              <a:rPr lang="de-DE" sz="1400" dirty="0">
                <a:solidFill>
                  <a:srgbClr val="000000"/>
                </a:solidFill>
              </a:rPr>
              <a:t>Realschule</a:t>
            </a:r>
          </a:p>
          <a:p>
            <a:pPr marL="285750" indent="-285750">
              <a:lnSpc>
                <a:spcPct val="100000"/>
              </a:lnSpc>
            </a:pPr>
            <a:r>
              <a:rPr lang="de-DE" sz="1400" dirty="0">
                <a:solidFill>
                  <a:srgbClr val="000000"/>
                </a:solidFill>
              </a:rPr>
              <a:t>Hauptschule</a:t>
            </a:r>
          </a:p>
          <a:p>
            <a:pPr marL="285750" indent="-285750">
              <a:lnSpc>
                <a:spcPct val="100000"/>
              </a:lnSpc>
            </a:pPr>
            <a:r>
              <a:rPr lang="de-DE" sz="1400" dirty="0">
                <a:solidFill>
                  <a:srgbClr val="000000"/>
                </a:solidFill>
              </a:rPr>
              <a:t>Berufsschule</a:t>
            </a:r>
          </a:p>
          <a:p>
            <a:pPr marL="285750" indent="-285750">
              <a:lnSpc>
                <a:spcPct val="100000"/>
              </a:lnSpc>
            </a:pPr>
            <a:r>
              <a:rPr lang="de-DE" sz="1400" dirty="0">
                <a:solidFill>
                  <a:srgbClr val="000000"/>
                </a:solidFill>
              </a:rPr>
              <a:t>12-14 Jahre</a:t>
            </a:r>
          </a:p>
          <a:p>
            <a:pPr marL="285750" indent="-285750">
              <a:lnSpc>
                <a:spcPct val="100000"/>
              </a:lnSpc>
            </a:pPr>
            <a:r>
              <a:rPr lang="de-DE" sz="1400" dirty="0">
                <a:solidFill>
                  <a:srgbClr val="000000"/>
                </a:solidFill>
              </a:rPr>
              <a:t>14-16 Jahre</a:t>
            </a:r>
          </a:p>
          <a:p>
            <a:pPr marL="285750" indent="-285750">
              <a:lnSpc>
                <a:spcPct val="100000"/>
              </a:lnSpc>
            </a:pPr>
            <a:r>
              <a:rPr lang="de-DE" sz="1400" dirty="0">
                <a:solidFill>
                  <a:srgbClr val="000000"/>
                </a:solidFill>
              </a:rPr>
              <a:t>Ab 16 Jahren</a:t>
            </a:r>
          </a:p>
          <a:p>
            <a:endParaRPr lang="de-DE" dirty="0"/>
          </a:p>
        </p:txBody>
      </p:sp>
      <p:sp>
        <p:nvSpPr>
          <p:cNvPr id="8" name="Text Placeholder 7">
            <a:extLst>
              <a:ext uri="{FF2B5EF4-FFF2-40B4-BE49-F238E27FC236}">
                <a16:creationId xmlns:a16="http://schemas.microsoft.com/office/drawing/2014/main" id="{390E9722-9D19-41AC-B61E-15DABCC6B57E}"/>
              </a:ext>
            </a:extLst>
          </p:cNvPr>
          <p:cNvSpPr txBox="1">
            <a:spLocks noGrp="1"/>
          </p:cNvSpPr>
          <p:nvPr>
            <p:ph type="body" sz="quarter" idx="14"/>
          </p:nvPr>
        </p:nvSpPr>
        <p:spPr>
          <a:xfrm>
            <a:off x="8465978" y="4198511"/>
            <a:ext cx="2236766" cy="904863"/>
          </a:xfrm>
          <a:prstGeom prst="rect">
            <a:avLst/>
          </a:prstGeom>
          <a:noFill/>
        </p:spPr>
        <p:txBody>
          <a:bodyPr wrap="none" rtlCol="0">
            <a:spAutoFit/>
          </a:bodyPr>
          <a:lstStyle/>
          <a:p>
            <a:pPr marL="285750" indent="-285750">
              <a:buFont typeface="Wingdings" panose="05000000000000000000" pitchFamily="2" charset="2"/>
              <a:buChar char="ü"/>
            </a:pPr>
            <a:r>
              <a:rPr lang="de-DE" sz="1400" dirty="0">
                <a:solidFill>
                  <a:srgbClr val="000000"/>
                </a:solidFill>
              </a:rPr>
              <a:t>Beamer und Leinwand</a:t>
            </a:r>
          </a:p>
          <a:p>
            <a:pPr marL="285750" indent="-285750">
              <a:buFont typeface="Wingdings" panose="05000000000000000000" pitchFamily="2" charset="2"/>
              <a:buChar char="ü"/>
            </a:pPr>
            <a:r>
              <a:rPr lang="de-DE" sz="1400" dirty="0">
                <a:solidFill>
                  <a:srgbClr val="000000"/>
                </a:solidFill>
              </a:rPr>
              <a:t>Ausdruck Übungsblätter</a:t>
            </a:r>
          </a:p>
          <a:p>
            <a:pPr marL="285750" indent="-285750">
              <a:buFont typeface="Wingdings" panose="05000000000000000000" pitchFamily="2" charset="2"/>
              <a:buChar char="ü"/>
            </a:pPr>
            <a:r>
              <a:rPr lang="de-DE" sz="1400" dirty="0">
                <a:solidFill>
                  <a:srgbClr val="000000"/>
                </a:solidFill>
              </a:rPr>
              <a:t>Schreibutensilien</a:t>
            </a:r>
          </a:p>
        </p:txBody>
      </p:sp>
    </p:spTree>
    <p:extLst>
      <p:ext uri="{BB962C8B-B14F-4D97-AF65-F5344CB8AC3E}">
        <p14:creationId xmlns:p14="http://schemas.microsoft.com/office/powerpoint/2010/main" val="4159834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7FF79-E145-4846-8103-2A83EC367DA3}"/>
              </a:ext>
            </a:extLst>
          </p:cNvPr>
          <p:cNvSpPr>
            <a:spLocks noGrp="1"/>
          </p:cNvSpPr>
          <p:nvPr>
            <p:ph type="title"/>
          </p:nvPr>
        </p:nvSpPr>
        <p:spPr/>
        <p:txBody>
          <a:bodyPr/>
          <a:lstStyle/>
          <a:p>
            <a:r>
              <a:rPr lang="de-DE" dirty="0"/>
              <a:t>Social Bingo – Los geht‘s!</a:t>
            </a:r>
          </a:p>
        </p:txBody>
      </p:sp>
      <p:sp>
        <p:nvSpPr>
          <p:cNvPr id="6" name="Content Placeholder 5">
            <a:extLst>
              <a:ext uri="{FF2B5EF4-FFF2-40B4-BE49-F238E27FC236}">
                <a16:creationId xmlns:a16="http://schemas.microsoft.com/office/drawing/2014/main" id="{15FB7C67-A8C4-4E63-B7DD-FADC86CB7546}"/>
              </a:ext>
            </a:extLst>
          </p:cNvPr>
          <p:cNvSpPr>
            <a:spLocks noGrp="1"/>
          </p:cNvSpPr>
          <p:nvPr>
            <p:ph idx="1"/>
          </p:nvPr>
        </p:nvSpPr>
        <p:spPr/>
        <p:txBody>
          <a:bodyPr/>
          <a:lstStyle/>
          <a:p>
            <a:endParaRPr lang="de-DE" dirty="0"/>
          </a:p>
        </p:txBody>
      </p:sp>
      <p:pic>
        <p:nvPicPr>
          <p:cNvPr id="4" name="Picture 2" descr="Bingo, Gambling, Game, Luck">
            <a:extLst>
              <a:ext uri="{FF2B5EF4-FFF2-40B4-BE49-F238E27FC236}">
                <a16:creationId xmlns:a16="http://schemas.microsoft.com/office/drawing/2014/main" id="{D8A0573E-3EFC-4D49-A07B-51155FF94A23}"/>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094867" y="2067138"/>
            <a:ext cx="3611451" cy="386366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Object 4">
            <a:extLst>
              <a:ext uri="{FF2B5EF4-FFF2-40B4-BE49-F238E27FC236}">
                <a16:creationId xmlns:a16="http://schemas.microsoft.com/office/drawing/2014/main" id="{12DE93EF-B895-4FD6-8350-F1D22B46B53F}"/>
              </a:ext>
            </a:extLst>
          </p:cNvPr>
          <p:cNvGraphicFramePr>
            <a:graphicFrameLocks noChangeAspect="1"/>
          </p:cNvGraphicFramePr>
          <p:nvPr>
            <p:extLst>
              <p:ext uri="{D42A27DB-BD31-4B8C-83A1-F6EECF244321}">
                <p14:modId xmlns:p14="http://schemas.microsoft.com/office/powerpoint/2010/main" val="1608545347"/>
              </p:ext>
            </p:extLst>
          </p:nvPr>
        </p:nvGraphicFramePr>
        <p:xfrm>
          <a:off x="9375494" y="407655"/>
          <a:ext cx="1794075" cy="1513751"/>
        </p:xfrm>
        <a:graphic>
          <a:graphicData uri="http://schemas.openxmlformats.org/presentationml/2006/ole">
            <mc:AlternateContent xmlns:mc="http://schemas.openxmlformats.org/markup-compatibility/2006">
              <mc:Choice xmlns:v="urn:schemas-microsoft-com:vml" Requires="v">
                <p:oleObj spid="_x0000_s1028" name="Document" showAsIcon="1" r:id="rId5" imgW="914400" imgH="771480" progId="Word.Document.12">
                  <p:embed/>
                </p:oleObj>
              </mc:Choice>
              <mc:Fallback>
                <p:oleObj name="Document" showAsIcon="1" r:id="rId5" imgW="914400" imgH="771480" progId="Word.Document.12">
                  <p:embed/>
                  <p:pic>
                    <p:nvPicPr>
                      <p:cNvPr id="5" name="Object 4">
                        <a:extLst>
                          <a:ext uri="{FF2B5EF4-FFF2-40B4-BE49-F238E27FC236}">
                            <a16:creationId xmlns:a16="http://schemas.microsoft.com/office/drawing/2014/main" id="{12DE93EF-B895-4FD6-8350-F1D22B46B53F}"/>
                          </a:ext>
                        </a:extLst>
                      </p:cNvPr>
                      <p:cNvPicPr/>
                      <p:nvPr/>
                    </p:nvPicPr>
                    <p:blipFill>
                      <a:blip r:embed="rId6"/>
                      <a:stretch>
                        <a:fillRect/>
                      </a:stretch>
                    </p:blipFill>
                    <p:spPr>
                      <a:xfrm>
                        <a:off x="9375494" y="407655"/>
                        <a:ext cx="1794075" cy="1513751"/>
                      </a:xfrm>
                      <a:prstGeom prst="rect">
                        <a:avLst/>
                      </a:prstGeom>
                    </p:spPr>
                  </p:pic>
                </p:oleObj>
              </mc:Fallback>
            </mc:AlternateContent>
          </a:graphicData>
        </a:graphic>
      </p:graphicFrame>
    </p:spTree>
    <p:extLst>
      <p:ext uri="{BB962C8B-B14F-4D97-AF65-F5344CB8AC3E}">
        <p14:creationId xmlns:p14="http://schemas.microsoft.com/office/powerpoint/2010/main" val="24935584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04F5A17-5317-4DCA-9EA1-0BAF4E76ED7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170614" y="0"/>
            <a:ext cx="6133276" cy="5765925"/>
          </a:xfrm>
          <a:prstGeom prst="rect">
            <a:avLst/>
          </a:prstGeom>
        </p:spPr>
      </p:pic>
      <p:sp>
        <p:nvSpPr>
          <p:cNvPr id="5" name="Title 4">
            <a:extLst>
              <a:ext uri="{FF2B5EF4-FFF2-40B4-BE49-F238E27FC236}">
                <a16:creationId xmlns:a16="http://schemas.microsoft.com/office/drawing/2014/main" id="{78F2FCEB-3714-4E3B-B14D-6CF5385EB895}"/>
              </a:ext>
            </a:extLst>
          </p:cNvPr>
          <p:cNvSpPr>
            <a:spLocks noGrp="1"/>
          </p:cNvSpPr>
          <p:nvPr>
            <p:ph type="title"/>
          </p:nvPr>
        </p:nvSpPr>
        <p:spPr>
          <a:xfrm>
            <a:off x="839788" y="410368"/>
            <a:ext cx="5332412" cy="1325563"/>
          </a:xfrm>
        </p:spPr>
        <p:txBody>
          <a:bodyPr/>
          <a:lstStyle/>
          <a:p>
            <a:r>
              <a:rPr lang="de-DE" dirty="0"/>
              <a:t>Was ist Social Media?</a:t>
            </a:r>
          </a:p>
        </p:txBody>
      </p:sp>
      <p:sp>
        <p:nvSpPr>
          <p:cNvPr id="4" name="Content Placeholder 3">
            <a:extLst>
              <a:ext uri="{FF2B5EF4-FFF2-40B4-BE49-F238E27FC236}">
                <a16:creationId xmlns:a16="http://schemas.microsoft.com/office/drawing/2014/main" id="{15F7C942-4231-4277-A96C-E6E9C7378D0B}"/>
              </a:ext>
            </a:extLst>
          </p:cNvPr>
          <p:cNvSpPr>
            <a:spLocks noGrp="1"/>
          </p:cNvSpPr>
          <p:nvPr>
            <p:ph sz="half" idx="1"/>
          </p:nvPr>
        </p:nvSpPr>
        <p:spPr>
          <a:xfrm>
            <a:off x="839788" y="1822250"/>
            <a:ext cx="5181600" cy="4476610"/>
          </a:xfrm>
          <a:prstGeom prst="rect">
            <a:avLst/>
          </a:prstGeom>
        </p:spPr>
        <p:txBody>
          <a:bodyPr wrap="square">
            <a:spAutoFit/>
          </a:bodyPr>
          <a:lstStyle/>
          <a:p>
            <a:r>
              <a:rPr lang="de-DE" sz="2400"/>
              <a:t>Soziale Netzwerke</a:t>
            </a:r>
          </a:p>
          <a:p>
            <a:r>
              <a:rPr lang="de-DE" sz="2400"/>
              <a:t>Business Netzwerke</a:t>
            </a:r>
          </a:p>
          <a:p>
            <a:r>
              <a:rPr lang="de-DE" sz="2400"/>
              <a:t>(Micro-)Blogs</a:t>
            </a:r>
          </a:p>
          <a:p>
            <a:r>
              <a:rPr lang="de-DE" sz="2400"/>
              <a:t>Social-Bookmark-Portale</a:t>
            </a:r>
          </a:p>
          <a:p>
            <a:r>
              <a:rPr lang="de-DE" sz="2400"/>
              <a:t>Virtuelle Welten (Online Games)</a:t>
            </a:r>
          </a:p>
          <a:p>
            <a:r>
              <a:rPr lang="de-DE" sz="2400"/>
              <a:t>Auskunftsportale</a:t>
            </a:r>
          </a:p>
          <a:p>
            <a:r>
              <a:rPr lang="de-DE" sz="2400"/>
              <a:t>Multimedia-Sharing-Portale</a:t>
            </a:r>
          </a:p>
          <a:p>
            <a:r>
              <a:rPr lang="de-DE" sz="2400"/>
              <a:t>Bewertungsplattformen</a:t>
            </a:r>
          </a:p>
          <a:p>
            <a:r>
              <a:rPr lang="de-DE" sz="2400"/>
              <a:t>Wikis</a:t>
            </a:r>
          </a:p>
          <a:p>
            <a:pPr>
              <a:spcBef>
                <a:spcPts val="1200"/>
              </a:spcBef>
              <a:buClr>
                <a:schemeClr val="tx1"/>
              </a:buClr>
              <a:buSzPct val="100000"/>
            </a:pPr>
            <a:endParaRPr lang="de-DE" dirty="0">
              <a:cs typeface="Arial" pitchFamily="34" charset="0"/>
            </a:endParaRPr>
          </a:p>
        </p:txBody>
      </p:sp>
    </p:spTree>
    <p:extLst>
      <p:ext uri="{BB962C8B-B14F-4D97-AF65-F5344CB8AC3E}">
        <p14:creationId xmlns:p14="http://schemas.microsoft.com/office/powerpoint/2010/main" val="4205763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03C2F81-6FA4-455C-AC4B-EDF660E11F4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11" name="Freeform: Shape 10">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3"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78F2FCEB-3714-4E3B-B14D-6CF5385EB895}"/>
              </a:ext>
            </a:extLst>
          </p:cNvPr>
          <p:cNvSpPr>
            <a:spLocks noGrp="1"/>
          </p:cNvSpPr>
          <p:nvPr>
            <p:ph type="title"/>
          </p:nvPr>
        </p:nvSpPr>
        <p:spPr>
          <a:xfrm>
            <a:off x="750242" y="632990"/>
            <a:ext cx="4062643" cy="1043409"/>
          </a:xfrm>
        </p:spPr>
        <p:txBody>
          <a:bodyPr vert="horz" lIns="91440" tIns="45720" rIns="91440" bIns="45720" rtlCol="0" anchor="ctr">
            <a:normAutofit/>
          </a:bodyPr>
          <a:lstStyle/>
          <a:p>
            <a:r>
              <a:rPr lang="en-US" sz="3300"/>
              <a:t>Warum ist es so groß?</a:t>
            </a:r>
          </a:p>
        </p:txBody>
      </p:sp>
      <p:sp>
        <p:nvSpPr>
          <p:cNvPr id="4" name="Content Placeholder 3">
            <a:extLst>
              <a:ext uri="{FF2B5EF4-FFF2-40B4-BE49-F238E27FC236}">
                <a16:creationId xmlns:a16="http://schemas.microsoft.com/office/drawing/2014/main" id="{15F7C942-4231-4277-A96C-E6E9C7378D0B}"/>
              </a:ext>
            </a:extLst>
          </p:cNvPr>
          <p:cNvSpPr>
            <a:spLocks noGrp="1"/>
          </p:cNvSpPr>
          <p:nvPr>
            <p:ph sz="half" idx="1"/>
          </p:nvPr>
        </p:nvSpPr>
        <p:spPr>
          <a:xfrm>
            <a:off x="839788" y="1798806"/>
            <a:ext cx="3973097" cy="3247755"/>
          </a:xfrm>
          <a:prstGeom prst="rect">
            <a:avLst/>
          </a:prstGeom>
          <a:noFill/>
        </p:spPr>
        <p:txBody>
          <a:bodyPr vert="horz" lIns="91440" tIns="45720" rIns="91440" bIns="45720" rtlCol="0" anchor="t">
            <a:normAutofit fontScale="92500"/>
          </a:bodyPr>
          <a:lstStyle/>
          <a:p>
            <a:pPr marL="0" indent="0">
              <a:spcAft>
                <a:spcPts val="1200"/>
              </a:spcAft>
              <a:buNone/>
            </a:pPr>
            <a:r>
              <a:rPr lang="en-US" sz="2600" b="1" dirty="0"/>
              <a:t>Web 2.0 hat das Internet </a:t>
            </a:r>
            <a:r>
              <a:rPr lang="en-US" sz="2600" b="1" dirty="0" err="1"/>
              <a:t>revolutioniert</a:t>
            </a:r>
            <a:endParaRPr lang="en-US" sz="2600" b="1" dirty="0"/>
          </a:p>
          <a:p>
            <a:r>
              <a:rPr lang="en-US" sz="2600" dirty="0">
                <a:latin typeface="+mn-lt"/>
              </a:rPr>
              <a:t>Fast </a:t>
            </a:r>
            <a:r>
              <a:rPr lang="en-US" sz="2600" dirty="0" err="1">
                <a:latin typeface="+mn-lt"/>
              </a:rPr>
              <a:t>alle</a:t>
            </a:r>
            <a:r>
              <a:rPr lang="en-US" sz="2600" dirty="0">
                <a:latin typeface="+mn-lt"/>
              </a:rPr>
              <a:t> Social Media Seiten </a:t>
            </a:r>
            <a:r>
              <a:rPr lang="en-US" sz="2600" dirty="0" err="1">
                <a:latin typeface="+mn-lt"/>
              </a:rPr>
              <a:t>basieren</a:t>
            </a:r>
            <a:r>
              <a:rPr lang="en-US" sz="2600" dirty="0">
                <a:latin typeface="+mn-lt"/>
              </a:rPr>
              <a:t> auf Web 2.0</a:t>
            </a:r>
          </a:p>
          <a:p>
            <a:r>
              <a:rPr lang="en-US" sz="2600" dirty="0" err="1">
                <a:latin typeface="+mn-lt"/>
              </a:rPr>
              <a:t>Nutzer</a:t>
            </a:r>
            <a:r>
              <a:rPr lang="en-US" sz="2600" dirty="0">
                <a:latin typeface="+mn-lt"/>
              </a:rPr>
              <a:t> </a:t>
            </a:r>
            <a:r>
              <a:rPr lang="en-US" sz="2600" dirty="0" err="1">
                <a:latin typeface="+mn-lt"/>
              </a:rPr>
              <a:t>generieren</a:t>
            </a:r>
            <a:r>
              <a:rPr lang="en-US" sz="2600" dirty="0">
                <a:latin typeface="+mn-lt"/>
              </a:rPr>
              <a:t> </a:t>
            </a:r>
            <a:r>
              <a:rPr lang="en-US" sz="2600" dirty="0" err="1">
                <a:latin typeface="+mn-lt"/>
              </a:rPr>
              <a:t>massenweise</a:t>
            </a:r>
            <a:r>
              <a:rPr lang="en-US" sz="2600" dirty="0">
                <a:latin typeface="+mn-lt"/>
              </a:rPr>
              <a:t> </a:t>
            </a:r>
            <a:r>
              <a:rPr lang="en-US" sz="2600" dirty="0" err="1">
                <a:latin typeface="+mn-lt"/>
              </a:rPr>
              <a:t>eigene</a:t>
            </a:r>
            <a:r>
              <a:rPr lang="en-US" sz="2600" dirty="0">
                <a:latin typeface="+mn-lt"/>
              </a:rPr>
              <a:t> </a:t>
            </a:r>
            <a:r>
              <a:rPr lang="en-US" sz="2600" dirty="0" err="1">
                <a:latin typeface="+mn-lt"/>
              </a:rPr>
              <a:t>Inhalte</a:t>
            </a:r>
            <a:endParaRPr lang="en-US" sz="2600" dirty="0">
              <a:latin typeface="+mn-lt"/>
            </a:endParaRPr>
          </a:p>
          <a:p>
            <a:r>
              <a:rPr lang="en-US" sz="2600" dirty="0" err="1">
                <a:latin typeface="+mn-lt"/>
              </a:rPr>
              <a:t>Erlaubt</a:t>
            </a:r>
            <a:r>
              <a:rPr lang="en-US" sz="2600" dirty="0">
                <a:latin typeface="+mn-lt"/>
              </a:rPr>
              <a:t> </a:t>
            </a:r>
            <a:r>
              <a:rPr lang="en-US" sz="2600" dirty="0" err="1">
                <a:latin typeface="+mn-lt"/>
              </a:rPr>
              <a:t>multimedialen</a:t>
            </a:r>
            <a:r>
              <a:rPr lang="en-US" sz="2600" dirty="0">
                <a:latin typeface="+mn-lt"/>
              </a:rPr>
              <a:t> Dialog in </a:t>
            </a:r>
            <a:r>
              <a:rPr lang="en-US" sz="2600" dirty="0" err="1">
                <a:latin typeface="+mn-lt"/>
              </a:rPr>
              <a:t>Echtzeit</a:t>
            </a:r>
            <a:endParaRPr lang="en-US" sz="2600" dirty="0">
              <a:latin typeface="+mn-lt"/>
            </a:endParaRPr>
          </a:p>
          <a:p>
            <a:pPr>
              <a:spcBef>
                <a:spcPts val="1200"/>
              </a:spcBef>
              <a:buClr>
                <a:schemeClr val="tx1"/>
              </a:buClr>
              <a:buSzPct val="100000"/>
            </a:pPr>
            <a:endParaRPr lang="en-US" sz="1800" dirty="0"/>
          </a:p>
        </p:txBody>
      </p:sp>
    </p:spTree>
    <p:extLst>
      <p:ext uri="{BB962C8B-B14F-4D97-AF65-F5344CB8AC3E}">
        <p14:creationId xmlns:p14="http://schemas.microsoft.com/office/powerpoint/2010/main" val="3427939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8F2FCEB-3714-4E3B-B14D-6CF5385EB895}"/>
              </a:ext>
            </a:extLst>
          </p:cNvPr>
          <p:cNvSpPr>
            <a:spLocks noGrp="1"/>
          </p:cNvSpPr>
          <p:nvPr>
            <p:ph type="title"/>
          </p:nvPr>
        </p:nvSpPr>
        <p:spPr/>
        <p:txBody>
          <a:bodyPr>
            <a:normAutofit/>
          </a:bodyPr>
          <a:lstStyle/>
          <a:p>
            <a:r>
              <a:rPr lang="de-DE" dirty="0"/>
              <a:t>Social Media aus Unternehmensperspektive</a:t>
            </a:r>
          </a:p>
        </p:txBody>
      </p:sp>
      <p:sp>
        <p:nvSpPr>
          <p:cNvPr id="3" name="Content Placeholder 2">
            <a:extLst>
              <a:ext uri="{FF2B5EF4-FFF2-40B4-BE49-F238E27FC236}">
                <a16:creationId xmlns:a16="http://schemas.microsoft.com/office/drawing/2014/main" id="{5349FAE9-5614-4583-B432-70BB82D15738}"/>
              </a:ext>
            </a:extLst>
          </p:cNvPr>
          <p:cNvSpPr>
            <a:spLocks noGrp="1"/>
          </p:cNvSpPr>
          <p:nvPr>
            <p:ph idx="1"/>
          </p:nvPr>
        </p:nvSpPr>
        <p:spPr/>
        <p:txBody>
          <a:bodyPr/>
          <a:lstStyle/>
          <a:p>
            <a:pPr marL="0" indent="0">
              <a:spcAft>
                <a:spcPts val="1200"/>
              </a:spcAft>
              <a:buNone/>
            </a:pPr>
            <a:r>
              <a:rPr lang="de-DE" b="1" dirty="0"/>
              <a:t>Vorteile für Firmen</a:t>
            </a:r>
          </a:p>
          <a:p>
            <a:r>
              <a:rPr lang="de-DE" dirty="0"/>
              <a:t>Direkte Kommunikation mit der Zielgruppe</a:t>
            </a:r>
          </a:p>
          <a:p>
            <a:r>
              <a:rPr lang="de-DE" dirty="0"/>
              <a:t>Direkte Reaktion auf Ereignisse </a:t>
            </a:r>
          </a:p>
          <a:p>
            <a:r>
              <a:rPr lang="de-DE" dirty="0"/>
              <a:t>Kostengünstiges und zielgerichtetes Marketing</a:t>
            </a:r>
          </a:p>
          <a:p>
            <a:r>
              <a:rPr lang="de-DE" dirty="0"/>
              <a:t>Kunden haben mehr Vertrauen in Firmen, die aktiv in sozialen Medien sind</a:t>
            </a:r>
          </a:p>
          <a:p>
            <a:endParaRPr lang="de-DE" dirty="0"/>
          </a:p>
        </p:txBody>
      </p:sp>
      <p:sp>
        <p:nvSpPr>
          <p:cNvPr id="8" name="Oval 7">
            <a:extLst>
              <a:ext uri="{FF2B5EF4-FFF2-40B4-BE49-F238E27FC236}">
                <a16:creationId xmlns:a16="http://schemas.microsoft.com/office/drawing/2014/main" id="{D301F7CC-F2FF-49C2-9EC4-F3343E015339}"/>
              </a:ext>
            </a:extLst>
          </p:cNvPr>
          <p:cNvSpPr/>
          <p:nvPr/>
        </p:nvSpPr>
        <p:spPr>
          <a:xfrm>
            <a:off x="8301070" y="1444083"/>
            <a:ext cx="2127487" cy="1984917"/>
          </a:xfrm>
          <a:prstGeom prst="ellipse">
            <a:avLst/>
          </a:prstGeom>
          <a:solidFill>
            <a:srgbClr val="E0E0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5400" b="1" dirty="0">
                <a:solidFill>
                  <a:srgbClr val="000000"/>
                </a:solidFill>
              </a:rPr>
              <a:t>2,4 </a:t>
            </a:r>
            <a:r>
              <a:rPr lang="de-DE" dirty="0">
                <a:solidFill>
                  <a:srgbClr val="000000"/>
                </a:solidFill>
              </a:rPr>
              <a:t>Stunden</a:t>
            </a:r>
          </a:p>
        </p:txBody>
      </p:sp>
    </p:spTree>
    <p:extLst>
      <p:ext uri="{BB962C8B-B14F-4D97-AF65-F5344CB8AC3E}">
        <p14:creationId xmlns:p14="http://schemas.microsoft.com/office/powerpoint/2010/main" val="2024293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anim calcmode="lin" valueType="num">
                                      <p:cBhvr>
                                        <p:cTn id="8" dur="2000" fill="hold"/>
                                        <p:tgtEl>
                                          <p:spTgt spid="8"/>
                                        </p:tgtEl>
                                        <p:attrNameLst>
                                          <p:attrName>ppt_w</p:attrName>
                                        </p:attrNameLst>
                                      </p:cBhvr>
                                      <p:tavLst>
                                        <p:tav tm="0" fmla="#ppt_w*sin(2.5*pi*$)">
                                          <p:val>
                                            <p:fltVal val="0"/>
                                          </p:val>
                                        </p:tav>
                                        <p:tav tm="100000">
                                          <p:val>
                                            <p:fltVal val="1"/>
                                          </p:val>
                                        </p:tav>
                                      </p:tavLst>
                                    </p:anim>
                                    <p:anim calcmode="lin" valueType="num">
                                      <p:cBhvr>
                                        <p:cTn id="9" dur="20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61804-96B1-4C40-9E94-9865042C0A17}"/>
              </a:ext>
            </a:extLst>
          </p:cNvPr>
          <p:cNvSpPr>
            <a:spLocks noGrp="1"/>
          </p:cNvSpPr>
          <p:nvPr>
            <p:ph type="title"/>
          </p:nvPr>
        </p:nvSpPr>
        <p:spPr/>
        <p:txBody>
          <a:bodyPr/>
          <a:lstStyle/>
          <a:p>
            <a:r>
              <a:rPr lang="de-DE" dirty="0"/>
              <a:t>Social Media aus Unternehmensperspektive</a:t>
            </a:r>
          </a:p>
        </p:txBody>
      </p:sp>
      <p:sp>
        <p:nvSpPr>
          <p:cNvPr id="4" name="Content Placeholder 3">
            <a:extLst>
              <a:ext uri="{FF2B5EF4-FFF2-40B4-BE49-F238E27FC236}">
                <a16:creationId xmlns:a16="http://schemas.microsoft.com/office/drawing/2014/main" id="{E4507973-A5B7-4F16-B221-40E2C84E5AA2}"/>
              </a:ext>
            </a:extLst>
          </p:cNvPr>
          <p:cNvSpPr txBox="1">
            <a:spLocks noGrp="1"/>
          </p:cNvSpPr>
          <p:nvPr>
            <p:ph idx="1"/>
          </p:nvPr>
        </p:nvSpPr>
        <p:spPr>
          <a:xfrm>
            <a:off x="8859454" y="1773879"/>
            <a:ext cx="2657355" cy="4351337"/>
          </a:xfrm>
          <a:prstGeom prst="rect">
            <a:avLst/>
          </a:prstGeom>
          <a:noFill/>
        </p:spPr>
        <p:txBody>
          <a:bodyPr wrap="square" rtlCol="0">
            <a:noAutofit/>
          </a:bodyPr>
          <a:lstStyle/>
          <a:p>
            <a:pPr marL="0" indent="0">
              <a:buNone/>
            </a:pPr>
            <a:r>
              <a:rPr lang="de-DE" dirty="0">
                <a:solidFill>
                  <a:srgbClr val="000000"/>
                </a:solidFill>
              </a:rPr>
              <a:t>Aus der Kommunikation mit Kunden ergeben sich neue Möglichkeiten für Unternehmen!</a:t>
            </a:r>
          </a:p>
        </p:txBody>
      </p:sp>
      <p:pic>
        <p:nvPicPr>
          <p:cNvPr id="5" name="Picture 4">
            <a:hlinkClick r:id="rId3"/>
            <a:extLst>
              <a:ext uri="{FF2B5EF4-FFF2-40B4-BE49-F238E27FC236}">
                <a16:creationId xmlns:a16="http://schemas.microsoft.com/office/drawing/2014/main" id="{62850FAC-331B-4CD3-B624-7B65909CC7E9}"/>
              </a:ext>
            </a:extLst>
          </p:cNvPr>
          <p:cNvPicPr>
            <a:picLocks noChangeAspect="1"/>
          </p:cNvPicPr>
          <p:nvPr/>
        </p:nvPicPr>
        <p:blipFill>
          <a:blip r:embed="rId4"/>
          <a:stretch>
            <a:fillRect/>
          </a:stretch>
        </p:blipFill>
        <p:spPr>
          <a:xfrm>
            <a:off x="838200" y="1771367"/>
            <a:ext cx="7762104" cy="4424927"/>
          </a:xfrm>
          <a:prstGeom prst="rect">
            <a:avLst/>
          </a:prstGeom>
        </p:spPr>
      </p:pic>
    </p:spTree>
    <p:extLst>
      <p:ext uri="{BB962C8B-B14F-4D97-AF65-F5344CB8AC3E}">
        <p14:creationId xmlns:p14="http://schemas.microsoft.com/office/powerpoint/2010/main" val="33062289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37E55CA6-4493-449C-B3B6-C1774886F124}"/>
              </a:ext>
            </a:extLst>
          </p:cNvPr>
          <p:cNvSpPr txBox="1">
            <a:spLocks/>
          </p:cNvSpPr>
          <p:nvPr/>
        </p:nvSpPr>
        <p:spPr>
          <a:xfrm>
            <a:off x="947737" y="2200705"/>
            <a:ext cx="6457156" cy="466725"/>
          </a:xfrm>
          <a:prstGeom prst="rect">
            <a:avLst/>
          </a:prstGeom>
        </p:spPr>
        <p:txBody>
          <a:bodyPr vert="horz" lIns="0" tIns="0" rIns="0" bIns="0" rtlCol="0">
            <a:normAutofit/>
          </a:bodyPr>
          <a:lstStyle>
            <a:lvl1pPr marL="231775" indent="-231775" algn="l" defTabSz="914400" rtl="0" eaLnBrk="1" latinLnBrk="0" hangingPunct="1">
              <a:lnSpc>
                <a:spcPct val="100000"/>
              </a:lnSpc>
              <a:spcBef>
                <a:spcPts val="1200"/>
              </a:spcBef>
              <a:spcAft>
                <a:spcPts val="0"/>
              </a:spcAft>
              <a:buClr>
                <a:schemeClr val="tx1"/>
              </a:buClr>
              <a:buSzPct val="80000"/>
              <a:buFont typeface="Arial" pitchFamily="34" charset="0"/>
              <a:buChar char="•"/>
              <a:defRPr sz="2600" b="0" kern="1200">
                <a:solidFill>
                  <a:schemeClr val="tx1"/>
                </a:solidFill>
                <a:latin typeface="Arial" pitchFamily="34" charset="0"/>
                <a:ea typeface="+mn-ea"/>
                <a:cs typeface="Arial" pitchFamily="34" charset="0"/>
              </a:defRPr>
            </a:lvl1pPr>
            <a:lvl2pPr marL="457200" indent="-231775" algn="l" defTabSz="914400" rtl="0" eaLnBrk="1" latinLnBrk="0" hangingPunct="1">
              <a:lnSpc>
                <a:spcPct val="100000"/>
              </a:lnSpc>
              <a:spcBef>
                <a:spcPts val="624"/>
              </a:spcBef>
              <a:spcAft>
                <a:spcPts val="0"/>
              </a:spcAft>
              <a:buClr>
                <a:schemeClr val="tx1"/>
              </a:buClr>
              <a:buSzPct val="80000"/>
              <a:buFont typeface="Arial" pitchFamily="34" charset="0"/>
              <a:buChar char="–"/>
              <a:defRPr sz="2400" kern="1200">
                <a:solidFill>
                  <a:srgbClr val="000000"/>
                </a:solidFill>
                <a:latin typeface="Arial" pitchFamily="34" charset="0"/>
                <a:ea typeface="+mn-ea"/>
                <a:cs typeface="Arial" pitchFamily="34" charset="0"/>
              </a:defRPr>
            </a:lvl2pPr>
            <a:lvl3pPr marL="688975" indent="-231775" algn="l" defTabSz="914400" rtl="0" eaLnBrk="1" latinLnBrk="0" hangingPunct="1">
              <a:lnSpc>
                <a:spcPct val="100000"/>
              </a:lnSpc>
              <a:spcBef>
                <a:spcPts val="576"/>
              </a:spcBef>
              <a:spcAft>
                <a:spcPts val="0"/>
              </a:spcAft>
              <a:buClr>
                <a:schemeClr val="tx1"/>
              </a:buClr>
              <a:buSzPct val="80000"/>
              <a:buFont typeface="Arial" pitchFamily="34" charset="0"/>
              <a:buChar char="•"/>
              <a:defRPr sz="2000" kern="1200" baseline="0">
                <a:solidFill>
                  <a:srgbClr val="000000"/>
                </a:solidFill>
                <a:latin typeface="Arial" pitchFamily="34" charset="0"/>
                <a:ea typeface="+mn-ea"/>
                <a:cs typeface="Arial" pitchFamily="34" charset="0"/>
              </a:defRPr>
            </a:lvl3pPr>
            <a:lvl4pPr marL="914400" indent="-225425" algn="l" defTabSz="914400" rtl="0" eaLnBrk="1" latinLnBrk="0" hangingPunct="1">
              <a:lnSpc>
                <a:spcPct val="100000"/>
              </a:lnSpc>
              <a:spcBef>
                <a:spcPts val="528"/>
              </a:spcBef>
              <a:spcAft>
                <a:spcPts val="0"/>
              </a:spcAft>
              <a:buClr>
                <a:schemeClr val="tx1"/>
              </a:buClr>
              <a:buSzPct val="80000"/>
              <a:buFont typeface="Arial" pitchFamily="34" charset="0"/>
              <a:buChar char="–"/>
              <a:defRPr sz="1800" kern="1200" baseline="0">
                <a:solidFill>
                  <a:srgbClr val="000000"/>
                </a:solidFill>
                <a:latin typeface="Arial" pitchFamily="34" charset="0"/>
                <a:ea typeface="+mn-ea"/>
                <a:cs typeface="Arial" pitchFamily="34" charset="0"/>
              </a:defRPr>
            </a:lvl4pPr>
            <a:lvl5pPr marL="1146175" indent="-231775" algn="l" defTabSz="914400" rtl="0" eaLnBrk="1" latinLnBrk="0" hangingPunct="1">
              <a:lnSpc>
                <a:spcPct val="100000"/>
              </a:lnSpc>
              <a:spcBef>
                <a:spcPts val="480"/>
              </a:spcBef>
              <a:spcAft>
                <a:spcPts val="0"/>
              </a:spcAft>
              <a:buClr>
                <a:schemeClr val="tx1"/>
              </a:buClr>
              <a:buSzPct val="80000"/>
              <a:buFont typeface="Arial" pitchFamily="34" charset="0"/>
              <a:buChar char="•"/>
              <a:defRPr sz="1600" kern="1200" baseline="0">
                <a:solidFill>
                  <a:srgbClr val="00000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de-DE" sz="2000" b="1" dirty="0">
                <a:latin typeface="+mn-lt"/>
              </a:rPr>
              <a:t>Soziales Netzwerk</a:t>
            </a:r>
          </a:p>
        </p:txBody>
      </p:sp>
      <p:sp>
        <p:nvSpPr>
          <p:cNvPr id="6" name="Content Placeholder 2">
            <a:extLst>
              <a:ext uri="{FF2B5EF4-FFF2-40B4-BE49-F238E27FC236}">
                <a16:creationId xmlns:a16="http://schemas.microsoft.com/office/drawing/2014/main" id="{6B8675E9-FEC3-4D08-AB30-D123F29DD1BC}"/>
              </a:ext>
            </a:extLst>
          </p:cNvPr>
          <p:cNvSpPr txBox="1">
            <a:spLocks/>
          </p:cNvSpPr>
          <p:nvPr/>
        </p:nvSpPr>
        <p:spPr>
          <a:xfrm>
            <a:off x="947737" y="4879305"/>
            <a:ext cx="8246339" cy="1304925"/>
          </a:xfrm>
          <a:prstGeom prst="rect">
            <a:avLst/>
          </a:prstGeom>
        </p:spPr>
        <p:txBody>
          <a:bodyPr vert="horz" lIns="0" tIns="0" rIns="0" bIns="0" rtlCol="0">
            <a:noAutofit/>
          </a:bodyPr>
          <a:lstStyle>
            <a:lvl1pPr marL="231775" indent="-231775" algn="l" defTabSz="914400" rtl="0" eaLnBrk="1" latinLnBrk="0" hangingPunct="1">
              <a:lnSpc>
                <a:spcPct val="100000"/>
              </a:lnSpc>
              <a:spcBef>
                <a:spcPts val="1200"/>
              </a:spcBef>
              <a:spcAft>
                <a:spcPts val="0"/>
              </a:spcAft>
              <a:buClr>
                <a:schemeClr val="tx1"/>
              </a:buClr>
              <a:buSzPct val="80000"/>
              <a:buFont typeface="Arial" pitchFamily="34" charset="0"/>
              <a:buChar char="•"/>
              <a:defRPr sz="2600" b="0" kern="1200">
                <a:solidFill>
                  <a:schemeClr val="tx1"/>
                </a:solidFill>
                <a:latin typeface="Arial" pitchFamily="34" charset="0"/>
                <a:ea typeface="+mn-ea"/>
                <a:cs typeface="Arial" pitchFamily="34" charset="0"/>
              </a:defRPr>
            </a:lvl1pPr>
            <a:lvl2pPr marL="457200" indent="-231775" algn="l" defTabSz="914400" rtl="0" eaLnBrk="1" latinLnBrk="0" hangingPunct="1">
              <a:lnSpc>
                <a:spcPct val="100000"/>
              </a:lnSpc>
              <a:spcBef>
                <a:spcPts val="624"/>
              </a:spcBef>
              <a:spcAft>
                <a:spcPts val="0"/>
              </a:spcAft>
              <a:buClr>
                <a:schemeClr val="tx1"/>
              </a:buClr>
              <a:buSzPct val="80000"/>
              <a:buFont typeface="Arial" pitchFamily="34" charset="0"/>
              <a:buChar char="–"/>
              <a:defRPr sz="2400" kern="1200">
                <a:solidFill>
                  <a:srgbClr val="000000"/>
                </a:solidFill>
                <a:latin typeface="Arial" pitchFamily="34" charset="0"/>
                <a:ea typeface="+mn-ea"/>
                <a:cs typeface="Arial" pitchFamily="34" charset="0"/>
              </a:defRPr>
            </a:lvl2pPr>
            <a:lvl3pPr marL="688975" indent="-231775" algn="l" defTabSz="914400" rtl="0" eaLnBrk="1" latinLnBrk="0" hangingPunct="1">
              <a:lnSpc>
                <a:spcPct val="100000"/>
              </a:lnSpc>
              <a:spcBef>
                <a:spcPts val="576"/>
              </a:spcBef>
              <a:spcAft>
                <a:spcPts val="0"/>
              </a:spcAft>
              <a:buClr>
                <a:schemeClr val="tx1"/>
              </a:buClr>
              <a:buSzPct val="80000"/>
              <a:buFont typeface="Arial" pitchFamily="34" charset="0"/>
              <a:buChar char="•"/>
              <a:defRPr sz="2000" kern="1200" baseline="0">
                <a:solidFill>
                  <a:srgbClr val="000000"/>
                </a:solidFill>
                <a:latin typeface="Arial" pitchFamily="34" charset="0"/>
                <a:ea typeface="+mn-ea"/>
                <a:cs typeface="Arial" pitchFamily="34" charset="0"/>
              </a:defRPr>
            </a:lvl3pPr>
            <a:lvl4pPr marL="914400" indent="-225425" algn="l" defTabSz="914400" rtl="0" eaLnBrk="1" latinLnBrk="0" hangingPunct="1">
              <a:lnSpc>
                <a:spcPct val="100000"/>
              </a:lnSpc>
              <a:spcBef>
                <a:spcPts val="528"/>
              </a:spcBef>
              <a:spcAft>
                <a:spcPts val="0"/>
              </a:spcAft>
              <a:buClr>
                <a:schemeClr val="tx1"/>
              </a:buClr>
              <a:buSzPct val="80000"/>
              <a:buFont typeface="Arial" pitchFamily="34" charset="0"/>
              <a:buChar char="–"/>
              <a:defRPr sz="1800" kern="1200" baseline="0">
                <a:solidFill>
                  <a:srgbClr val="000000"/>
                </a:solidFill>
                <a:latin typeface="Arial" pitchFamily="34" charset="0"/>
                <a:ea typeface="+mn-ea"/>
                <a:cs typeface="Arial" pitchFamily="34" charset="0"/>
              </a:defRPr>
            </a:lvl4pPr>
            <a:lvl5pPr marL="1146175" indent="-231775" algn="l" defTabSz="914400" rtl="0" eaLnBrk="1" latinLnBrk="0" hangingPunct="1">
              <a:lnSpc>
                <a:spcPct val="100000"/>
              </a:lnSpc>
              <a:spcBef>
                <a:spcPts val="480"/>
              </a:spcBef>
              <a:spcAft>
                <a:spcPts val="0"/>
              </a:spcAft>
              <a:buClr>
                <a:schemeClr val="tx1"/>
              </a:buClr>
              <a:buSzPct val="80000"/>
              <a:buFont typeface="Arial" pitchFamily="34" charset="0"/>
              <a:buChar char="•"/>
              <a:defRPr sz="1600" kern="1200" baseline="0">
                <a:solidFill>
                  <a:srgbClr val="00000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spcAft>
                <a:spcPts val="300"/>
              </a:spcAft>
            </a:pPr>
            <a:r>
              <a:rPr lang="de-DE" sz="2000" dirty="0">
                <a:latin typeface="+mn-lt"/>
              </a:rPr>
              <a:t>Vernetzung mit Familie, Freunden und Bekannten</a:t>
            </a:r>
          </a:p>
          <a:p>
            <a:pPr>
              <a:spcBef>
                <a:spcPts val="600"/>
              </a:spcBef>
              <a:spcAft>
                <a:spcPts val="300"/>
              </a:spcAft>
            </a:pPr>
            <a:r>
              <a:rPr lang="de-DE" sz="2000" dirty="0">
                <a:latin typeface="+mn-lt"/>
              </a:rPr>
              <a:t>Multimedia-Posts aus dem Alltag (Fotos, Videos, Orte, Events, etc.)</a:t>
            </a:r>
          </a:p>
          <a:p>
            <a:pPr>
              <a:spcBef>
                <a:spcPts val="600"/>
              </a:spcBef>
              <a:spcAft>
                <a:spcPts val="300"/>
              </a:spcAft>
            </a:pPr>
            <a:r>
              <a:rPr lang="de-DE" sz="2000" dirty="0">
                <a:latin typeface="+mn-lt"/>
              </a:rPr>
              <a:t>Private Nachrichten austauschen über das eigene FB-Postfach</a:t>
            </a:r>
          </a:p>
        </p:txBody>
      </p:sp>
      <p:sp>
        <p:nvSpPr>
          <p:cNvPr id="7" name="Content Placeholder 2">
            <a:extLst>
              <a:ext uri="{FF2B5EF4-FFF2-40B4-BE49-F238E27FC236}">
                <a16:creationId xmlns:a16="http://schemas.microsoft.com/office/drawing/2014/main" id="{CF75CCD6-CE31-408D-A25B-7FE178B68076}"/>
              </a:ext>
            </a:extLst>
          </p:cNvPr>
          <p:cNvSpPr txBox="1">
            <a:spLocks/>
          </p:cNvSpPr>
          <p:nvPr/>
        </p:nvSpPr>
        <p:spPr>
          <a:xfrm>
            <a:off x="947738" y="3155841"/>
            <a:ext cx="10407650" cy="1171296"/>
          </a:xfrm>
          <a:prstGeom prst="rect">
            <a:avLst/>
          </a:prstGeom>
        </p:spPr>
        <p:txBody>
          <a:bodyPr vert="horz" lIns="0" tIns="0" rIns="0" bIns="0" rtlCol="0">
            <a:noAutofit/>
          </a:bodyPr>
          <a:lstStyle>
            <a:lvl1pPr marL="231775" indent="-231775" algn="l" defTabSz="914400" rtl="0" eaLnBrk="1" latinLnBrk="0" hangingPunct="1">
              <a:lnSpc>
                <a:spcPct val="100000"/>
              </a:lnSpc>
              <a:spcBef>
                <a:spcPts val="1200"/>
              </a:spcBef>
              <a:spcAft>
                <a:spcPts val="0"/>
              </a:spcAft>
              <a:buClr>
                <a:schemeClr val="tx1"/>
              </a:buClr>
              <a:buSzPct val="80000"/>
              <a:buFont typeface="Arial" pitchFamily="34" charset="0"/>
              <a:buChar char="•"/>
              <a:defRPr sz="2600" b="0" kern="1200">
                <a:solidFill>
                  <a:schemeClr val="tx1"/>
                </a:solidFill>
                <a:latin typeface="Arial" pitchFamily="34" charset="0"/>
                <a:ea typeface="+mn-ea"/>
                <a:cs typeface="Arial" pitchFamily="34" charset="0"/>
              </a:defRPr>
            </a:lvl1pPr>
            <a:lvl2pPr marL="457200" indent="-231775" algn="l" defTabSz="914400" rtl="0" eaLnBrk="1" latinLnBrk="0" hangingPunct="1">
              <a:lnSpc>
                <a:spcPct val="100000"/>
              </a:lnSpc>
              <a:spcBef>
                <a:spcPts val="624"/>
              </a:spcBef>
              <a:spcAft>
                <a:spcPts val="0"/>
              </a:spcAft>
              <a:buClr>
                <a:schemeClr val="tx1"/>
              </a:buClr>
              <a:buSzPct val="80000"/>
              <a:buFont typeface="Arial" pitchFamily="34" charset="0"/>
              <a:buChar char="–"/>
              <a:defRPr sz="2400" kern="1200">
                <a:solidFill>
                  <a:srgbClr val="000000"/>
                </a:solidFill>
                <a:latin typeface="Arial" pitchFamily="34" charset="0"/>
                <a:ea typeface="+mn-ea"/>
                <a:cs typeface="Arial" pitchFamily="34" charset="0"/>
              </a:defRPr>
            </a:lvl2pPr>
            <a:lvl3pPr marL="688975" indent="-231775" algn="l" defTabSz="914400" rtl="0" eaLnBrk="1" latinLnBrk="0" hangingPunct="1">
              <a:lnSpc>
                <a:spcPct val="100000"/>
              </a:lnSpc>
              <a:spcBef>
                <a:spcPts val="576"/>
              </a:spcBef>
              <a:spcAft>
                <a:spcPts val="0"/>
              </a:spcAft>
              <a:buClr>
                <a:schemeClr val="tx1"/>
              </a:buClr>
              <a:buSzPct val="80000"/>
              <a:buFont typeface="Arial" pitchFamily="34" charset="0"/>
              <a:buChar char="•"/>
              <a:defRPr sz="2000" kern="1200" baseline="0">
                <a:solidFill>
                  <a:srgbClr val="000000"/>
                </a:solidFill>
                <a:latin typeface="Arial" pitchFamily="34" charset="0"/>
                <a:ea typeface="+mn-ea"/>
                <a:cs typeface="Arial" pitchFamily="34" charset="0"/>
              </a:defRPr>
            </a:lvl3pPr>
            <a:lvl4pPr marL="914400" indent="-225425" algn="l" defTabSz="914400" rtl="0" eaLnBrk="1" latinLnBrk="0" hangingPunct="1">
              <a:lnSpc>
                <a:spcPct val="100000"/>
              </a:lnSpc>
              <a:spcBef>
                <a:spcPts val="528"/>
              </a:spcBef>
              <a:spcAft>
                <a:spcPts val="0"/>
              </a:spcAft>
              <a:buClr>
                <a:schemeClr val="tx1"/>
              </a:buClr>
              <a:buSzPct val="80000"/>
              <a:buFont typeface="Arial" pitchFamily="34" charset="0"/>
              <a:buChar char="–"/>
              <a:defRPr sz="1800" kern="1200" baseline="0">
                <a:solidFill>
                  <a:srgbClr val="000000"/>
                </a:solidFill>
                <a:latin typeface="Arial" pitchFamily="34" charset="0"/>
                <a:ea typeface="+mn-ea"/>
                <a:cs typeface="Arial" pitchFamily="34" charset="0"/>
              </a:defRPr>
            </a:lvl4pPr>
            <a:lvl5pPr marL="1146175" indent="-231775" algn="l" defTabSz="914400" rtl="0" eaLnBrk="1" latinLnBrk="0" hangingPunct="1">
              <a:lnSpc>
                <a:spcPct val="100000"/>
              </a:lnSpc>
              <a:spcBef>
                <a:spcPts val="480"/>
              </a:spcBef>
              <a:spcAft>
                <a:spcPts val="0"/>
              </a:spcAft>
              <a:buClr>
                <a:schemeClr val="tx1"/>
              </a:buClr>
              <a:buSzPct val="80000"/>
              <a:buFont typeface="Arial" pitchFamily="34" charset="0"/>
              <a:buChar char="•"/>
              <a:defRPr sz="1600" kern="1200" baseline="0">
                <a:solidFill>
                  <a:srgbClr val="00000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spcAft>
                <a:spcPts val="300"/>
              </a:spcAft>
            </a:pPr>
            <a:r>
              <a:rPr lang="de-DE" sz="2000" dirty="0">
                <a:latin typeface="+mn-lt"/>
                <a:sym typeface="Wingdings" panose="05000000000000000000" pitchFamily="2" charset="2"/>
              </a:rPr>
              <a:t>Platz 2 der am häufigsten besuchten Websites</a:t>
            </a:r>
          </a:p>
          <a:p>
            <a:pPr>
              <a:spcBef>
                <a:spcPts val="600"/>
              </a:spcBef>
              <a:spcAft>
                <a:spcPts val="300"/>
              </a:spcAft>
            </a:pPr>
            <a:r>
              <a:rPr lang="de-DE" sz="2000" dirty="0">
                <a:latin typeface="+mn-lt"/>
                <a:sym typeface="Wingdings" panose="05000000000000000000" pitchFamily="2" charset="2"/>
              </a:rPr>
              <a:t>Über 1,5 Milliarden aktive Nutzer weltweit (Einwohner China ca. 1,35 Milliarden)</a:t>
            </a:r>
          </a:p>
          <a:p>
            <a:pPr>
              <a:spcBef>
                <a:spcPts val="600"/>
              </a:spcBef>
              <a:spcAft>
                <a:spcPts val="300"/>
              </a:spcAft>
            </a:pPr>
            <a:r>
              <a:rPr lang="de-DE" sz="2000" dirty="0">
                <a:latin typeface="+mn-lt"/>
                <a:sym typeface="Wingdings" panose="05000000000000000000" pitchFamily="2" charset="2"/>
              </a:rPr>
              <a:t>Jede Minute werden über 200.000 Bilder hochgeladen (Pro Tag 60 Millionen)</a:t>
            </a:r>
          </a:p>
        </p:txBody>
      </p:sp>
      <p:sp>
        <p:nvSpPr>
          <p:cNvPr id="12" name="Title 11">
            <a:extLst>
              <a:ext uri="{FF2B5EF4-FFF2-40B4-BE49-F238E27FC236}">
                <a16:creationId xmlns:a16="http://schemas.microsoft.com/office/drawing/2014/main" id="{517DC25D-1D48-4C11-BB50-795D06EAFD37}"/>
              </a:ext>
            </a:extLst>
          </p:cNvPr>
          <p:cNvSpPr>
            <a:spLocks noGrp="1"/>
          </p:cNvSpPr>
          <p:nvPr>
            <p:ph type="title"/>
          </p:nvPr>
        </p:nvSpPr>
        <p:spPr/>
        <p:txBody>
          <a:bodyPr/>
          <a:lstStyle/>
          <a:p>
            <a:r>
              <a:rPr lang="de-DE" dirty="0"/>
              <a:t>Social Media: Facebook</a:t>
            </a:r>
          </a:p>
        </p:txBody>
      </p:sp>
      <p:sp>
        <p:nvSpPr>
          <p:cNvPr id="13" name="TextBox 12">
            <a:extLst>
              <a:ext uri="{FF2B5EF4-FFF2-40B4-BE49-F238E27FC236}">
                <a16:creationId xmlns:a16="http://schemas.microsoft.com/office/drawing/2014/main" id="{ED22DCB4-AF89-4339-A587-F6BBF16DB82B}"/>
              </a:ext>
            </a:extLst>
          </p:cNvPr>
          <p:cNvSpPr txBox="1"/>
          <p:nvPr/>
        </p:nvSpPr>
        <p:spPr>
          <a:xfrm>
            <a:off x="947738" y="1800595"/>
            <a:ext cx="2046287" cy="400110"/>
          </a:xfrm>
          <a:prstGeom prst="rect">
            <a:avLst/>
          </a:prstGeom>
          <a:solidFill>
            <a:srgbClr val="FFC000"/>
          </a:solidFill>
        </p:spPr>
        <p:txBody>
          <a:bodyPr wrap="square" rtlCol="0">
            <a:spAutoFit/>
          </a:bodyPr>
          <a:lstStyle/>
          <a:p>
            <a:r>
              <a:rPr lang="de-DE" sz="2000" b="1" dirty="0">
                <a:solidFill>
                  <a:schemeClr val="bg1"/>
                </a:solidFill>
              </a:rPr>
              <a:t>Art:</a:t>
            </a:r>
          </a:p>
        </p:txBody>
      </p:sp>
      <p:sp>
        <p:nvSpPr>
          <p:cNvPr id="14" name="TextBox 13">
            <a:extLst>
              <a:ext uri="{FF2B5EF4-FFF2-40B4-BE49-F238E27FC236}">
                <a16:creationId xmlns:a16="http://schemas.microsoft.com/office/drawing/2014/main" id="{2F9F9FC4-2009-40CA-8EBA-63DAAE9214CC}"/>
              </a:ext>
            </a:extLst>
          </p:cNvPr>
          <p:cNvSpPr txBox="1"/>
          <p:nvPr/>
        </p:nvSpPr>
        <p:spPr>
          <a:xfrm>
            <a:off x="947737" y="2751027"/>
            <a:ext cx="2046287" cy="400110"/>
          </a:xfrm>
          <a:prstGeom prst="rect">
            <a:avLst/>
          </a:prstGeom>
          <a:solidFill>
            <a:srgbClr val="FFC000"/>
          </a:solidFill>
        </p:spPr>
        <p:txBody>
          <a:bodyPr wrap="square" rtlCol="0">
            <a:spAutoFit/>
          </a:bodyPr>
          <a:lstStyle/>
          <a:p>
            <a:r>
              <a:rPr lang="de-DE" sz="2000" b="1" dirty="0">
                <a:solidFill>
                  <a:schemeClr val="bg1"/>
                </a:solidFill>
              </a:rPr>
              <a:t>Fakten:</a:t>
            </a:r>
          </a:p>
        </p:txBody>
      </p:sp>
      <p:sp>
        <p:nvSpPr>
          <p:cNvPr id="15" name="TextBox 14">
            <a:extLst>
              <a:ext uri="{FF2B5EF4-FFF2-40B4-BE49-F238E27FC236}">
                <a16:creationId xmlns:a16="http://schemas.microsoft.com/office/drawing/2014/main" id="{90982575-FE78-4122-A0AC-B8DD2E385535}"/>
              </a:ext>
            </a:extLst>
          </p:cNvPr>
          <p:cNvSpPr txBox="1"/>
          <p:nvPr/>
        </p:nvSpPr>
        <p:spPr>
          <a:xfrm>
            <a:off x="947738" y="4403166"/>
            <a:ext cx="2046287" cy="400110"/>
          </a:xfrm>
          <a:prstGeom prst="rect">
            <a:avLst/>
          </a:prstGeom>
          <a:solidFill>
            <a:srgbClr val="FFC000"/>
          </a:solidFill>
        </p:spPr>
        <p:txBody>
          <a:bodyPr wrap="square" rtlCol="0">
            <a:spAutoFit/>
          </a:bodyPr>
          <a:lstStyle/>
          <a:p>
            <a:r>
              <a:rPr lang="de-DE" sz="2000" b="1" dirty="0">
                <a:solidFill>
                  <a:schemeClr val="bg1"/>
                </a:solidFill>
              </a:rPr>
              <a:t>Funktionen:</a:t>
            </a:r>
          </a:p>
        </p:txBody>
      </p:sp>
      <p:pic>
        <p:nvPicPr>
          <p:cNvPr id="9" name="Picture 8">
            <a:extLst>
              <a:ext uri="{FF2B5EF4-FFF2-40B4-BE49-F238E27FC236}">
                <a16:creationId xmlns:a16="http://schemas.microsoft.com/office/drawing/2014/main" id="{FD100659-8985-4CBA-8661-47A27A9AE38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155530" y="250405"/>
            <a:ext cx="1486049" cy="1486049"/>
          </a:xfrm>
          <a:prstGeom prst="rect">
            <a:avLst/>
          </a:prstGeom>
        </p:spPr>
      </p:pic>
    </p:spTree>
    <p:extLst>
      <p:ext uri="{BB962C8B-B14F-4D97-AF65-F5344CB8AC3E}">
        <p14:creationId xmlns:p14="http://schemas.microsoft.com/office/powerpoint/2010/main" val="17649045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85CC0186A734B44B623B07D96DEEE5D" ma:contentTypeVersion="11" ma:contentTypeDescription="Create a new document." ma:contentTypeScope="" ma:versionID="47e05fc27703e4041ca5ce11cb0295d4">
  <xsd:schema xmlns:xsd="http://www.w3.org/2001/XMLSchema" xmlns:xs="http://www.w3.org/2001/XMLSchema" xmlns:p="http://schemas.microsoft.com/office/2006/metadata/properties" xmlns:ns3="a7a551f8-a103-4eb9-9ded-44cb9a14d3b9" xmlns:ns4="374eff72-976a-4364-a8dc-c4901f38b466" targetNamespace="http://schemas.microsoft.com/office/2006/metadata/properties" ma:root="true" ma:fieldsID="2ccc2faec5f3676c651a18fff3253127" ns3:_="" ns4:_="">
    <xsd:import namespace="a7a551f8-a103-4eb9-9ded-44cb9a14d3b9"/>
    <xsd:import namespace="374eff72-976a-4364-a8dc-c4901f38b466"/>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element ref="ns4:SharedWithUsers" minOccurs="0"/>
                <xsd:element ref="ns4:SharedWithDetails" minOccurs="0"/>
                <xsd:element ref="ns4:SharingHintHash" minOccurs="0"/>
                <xsd:element ref="ns3:MediaServiceOCR" minOccurs="0"/>
                <xsd:element ref="ns3:MediaServiceEventHashCode" minOccurs="0"/>
                <xsd:element ref="ns3:MediaServiceGenerationTim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a551f8-a103-4eb9-9ded-44cb9a14d3b9"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1" nillable="true" ma:displayName="MediaServiceDateTaken" ma:description="" ma:hidden="true" ma:internalName="MediaServiceDateTake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74eff72-976a-4364-a8dc-c4901f38b466" elementFormDefault="qualified">
    <xsd:import namespace="http://schemas.microsoft.com/office/2006/documentManagement/types"/>
    <xsd:import namespace="http://schemas.microsoft.com/office/infopath/2007/PartnerControls"/>
    <xsd:element name="SharedWithUsers" ma:index="12"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description="" ma:internalName="SharedWithDetails" ma:readOnly="true">
      <xsd:simpleType>
        <xsd:restriction base="dms:Note">
          <xsd:maxLength value="255"/>
        </xsd:restriction>
      </xsd:simpleType>
    </xsd:element>
    <xsd:element name="SharingHintHash" ma:index="14" nillable="true" ma:displayName="Sharing Hint Hash" ma:descriptio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963FB6C-12B9-4F26-97E3-80DF554F9C01}">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374eff72-976a-4364-a8dc-c4901f38b466"/>
    <ds:schemaRef ds:uri="http://purl.org/dc/terms/"/>
    <ds:schemaRef ds:uri="http://schemas.openxmlformats.org/package/2006/metadata/core-properties"/>
    <ds:schemaRef ds:uri="a7a551f8-a103-4eb9-9ded-44cb9a14d3b9"/>
    <ds:schemaRef ds:uri="http://www.w3.org/XML/1998/namespace"/>
    <ds:schemaRef ds:uri="http://purl.org/dc/dcmitype/"/>
  </ds:schemaRefs>
</ds:datastoreItem>
</file>

<file path=customXml/itemProps2.xml><?xml version="1.0" encoding="utf-8"?>
<ds:datastoreItem xmlns:ds="http://schemas.openxmlformats.org/officeDocument/2006/customXml" ds:itemID="{9425369A-F7DE-4D95-B94D-93260A15C56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a551f8-a103-4eb9-9ded-44cb9a14d3b9"/>
    <ds:schemaRef ds:uri="374eff72-976a-4364-a8dc-c4901f38b4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E6193B4-0E83-42B7-A179-1B4A4FCC037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2533</Words>
  <Application>Microsoft Office PowerPoint</Application>
  <PresentationFormat>Widescreen</PresentationFormat>
  <Paragraphs>281</Paragraphs>
  <Slides>21</Slides>
  <Notes>19</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21</vt:i4>
      </vt:variant>
    </vt:vector>
  </HeadingPairs>
  <TitlesOfParts>
    <vt:vector size="29" baseType="lpstr">
      <vt:lpstr>Arial</vt:lpstr>
      <vt:lpstr>Calibri</vt:lpstr>
      <vt:lpstr>Calibri Light</vt:lpstr>
      <vt:lpstr>Graphik</vt:lpstr>
      <vt:lpstr>Wingdings</vt:lpstr>
      <vt:lpstr>Office Theme</vt:lpstr>
      <vt:lpstr>1_Office Theme</vt:lpstr>
      <vt:lpstr>Microsoft Word Document</vt:lpstr>
      <vt:lpstr>Social Media</vt:lpstr>
      <vt:lpstr>PowerPoint Presentation</vt:lpstr>
      <vt:lpstr>PowerPoint Presentation</vt:lpstr>
      <vt:lpstr>Social Bingo – Los geht‘s!</vt:lpstr>
      <vt:lpstr>Was ist Social Media?</vt:lpstr>
      <vt:lpstr>Warum ist es so groß?</vt:lpstr>
      <vt:lpstr>Social Media aus Unternehmensperspektive</vt:lpstr>
      <vt:lpstr>Social Media aus Unternehmensperspektive</vt:lpstr>
      <vt:lpstr>Social Media: Facebook</vt:lpstr>
      <vt:lpstr>Social Media: Twitter</vt:lpstr>
      <vt:lpstr>Social Media: LinkedIn</vt:lpstr>
      <vt:lpstr>Social Media: Pinterest</vt:lpstr>
      <vt:lpstr>Social Media: WoW</vt:lpstr>
      <vt:lpstr>Social Media: Gute Frage</vt:lpstr>
      <vt:lpstr>Social Media: YouTube</vt:lpstr>
      <vt:lpstr>Social Media: Amazon</vt:lpstr>
      <vt:lpstr>Social Media: Wikipedia</vt:lpstr>
      <vt:lpstr>Was meint ihr?</vt:lpstr>
      <vt:lpstr>Was meint ihr?</vt:lpstr>
      <vt:lpstr>Check Point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Big Data</dc:title>
  <dc:creator>Heisterkamp, Hellen</dc:creator>
  <cp:lastModifiedBy>Kahabka, Diana</cp:lastModifiedBy>
  <cp:revision>77</cp:revision>
  <dcterms:created xsi:type="dcterms:W3CDTF">2019-08-21T11:59:06Z</dcterms:created>
  <dcterms:modified xsi:type="dcterms:W3CDTF">2020-11-30T09:49:41Z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bc0f418-96a4-4caf-9d7c-ccc5ec7f9d91_Enabled">
    <vt:lpwstr>True</vt:lpwstr>
  </property>
  <property fmtid="{D5CDD505-2E9C-101B-9397-08002B2CF9AE}" pid="3" name="MSIP_Label_1bc0f418-96a4-4caf-9d7c-ccc5ec7f9d91_SiteId">
    <vt:lpwstr>e0793d39-0939-496d-b129-198edd916feb</vt:lpwstr>
  </property>
  <property fmtid="{D5CDD505-2E9C-101B-9397-08002B2CF9AE}" pid="4" name="MSIP_Label_1bc0f418-96a4-4caf-9d7c-ccc5ec7f9d91_SetDate">
    <vt:lpwstr>2019-08-21T13:53:50.8340580Z</vt:lpwstr>
  </property>
  <property fmtid="{D5CDD505-2E9C-101B-9397-08002B2CF9AE}" pid="5" name="MSIP_Label_1bc0f418-96a4-4caf-9d7c-ccc5ec7f9d91_Name">
    <vt:lpwstr>Unrestricted</vt:lpwstr>
  </property>
  <property fmtid="{D5CDD505-2E9C-101B-9397-08002B2CF9AE}" pid="6" name="MSIP_Label_1bc0f418-96a4-4caf-9d7c-ccc5ec7f9d91_ActionId">
    <vt:lpwstr>f3bdca5c-a630-4adb-a064-b88305883a3f</vt:lpwstr>
  </property>
  <property fmtid="{D5CDD505-2E9C-101B-9397-08002B2CF9AE}" pid="7" name="MSIP_Label_1bc0f418-96a4-4caf-9d7c-ccc5ec7f9d91_Extended_MSFT_Method">
    <vt:lpwstr>Manual</vt:lpwstr>
  </property>
  <property fmtid="{D5CDD505-2E9C-101B-9397-08002B2CF9AE}" pid="8" name="Sensitivity">
    <vt:lpwstr>Unrestricted</vt:lpwstr>
  </property>
  <property fmtid="{D5CDD505-2E9C-101B-9397-08002B2CF9AE}" pid="9" name="ContentTypeId">
    <vt:lpwstr>0x010100E85CC0186A734B44B623B07D96DEEE5D</vt:lpwstr>
  </property>
</Properties>
</file>