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5" r:id="rId4"/>
  </p:sldMasterIdLst>
  <p:notesMasterIdLst>
    <p:notesMasterId r:id="rId23"/>
  </p:notesMasterIdLst>
  <p:handoutMasterIdLst>
    <p:handoutMasterId r:id="rId24"/>
  </p:handoutMasterIdLst>
  <p:sldIdLst>
    <p:sldId id="256" r:id="rId5"/>
    <p:sldId id="333" r:id="rId6"/>
    <p:sldId id="273" r:id="rId7"/>
    <p:sldId id="452" r:id="rId8"/>
    <p:sldId id="448" r:id="rId9"/>
    <p:sldId id="447" r:id="rId10"/>
    <p:sldId id="459" r:id="rId11"/>
    <p:sldId id="449" r:id="rId12"/>
    <p:sldId id="451" r:id="rId13"/>
    <p:sldId id="450" r:id="rId14"/>
    <p:sldId id="460" r:id="rId15"/>
    <p:sldId id="453" r:id="rId16"/>
    <p:sldId id="440" r:id="rId17"/>
    <p:sldId id="445" r:id="rId18"/>
    <p:sldId id="454" r:id="rId19"/>
    <p:sldId id="455" r:id="rId20"/>
    <p:sldId id="456" r:id="rId21"/>
    <p:sldId id="45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A788D25-170F-4547-BBBC-A3741639F893}">
          <p14:sldIdLst>
            <p14:sldId id="256"/>
            <p14:sldId id="333"/>
            <p14:sldId id="273"/>
            <p14:sldId id="452"/>
            <p14:sldId id="448"/>
            <p14:sldId id="447"/>
            <p14:sldId id="459"/>
            <p14:sldId id="449"/>
            <p14:sldId id="451"/>
            <p14:sldId id="450"/>
            <p14:sldId id="460"/>
            <p14:sldId id="453"/>
            <p14:sldId id="440"/>
            <p14:sldId id="445"/>
            <p14:sldId id="454"/>
            <p14:sldId id="455"/>
            <p14:sldId id="456"/>
            <p14:sldId id="457"/>
          </p14:sldIdLst>
        </p14:section>
      </p14:sectionLst>
    </p:ext>
    <p:ext uri="{EFAFB233-063F-42B5-8137-9DF3F51BA10A}">
      <p15:sldGuideLst xmlns:p15="http://schemas.microsoft.com/office/powerpoint/2012/main">
        <p15:guide id="1" orient="horz" pos="4269" userDrawn="1">
          <p15:clr>
            <a:srgbClr val="A4A3A4"/>
          </p15:clr>
        </p15:guide>
        <p15:guide id="2" pos="778" userDrawn="1">
          <p15:clr>
            <a:srgbClr val="A4A3A4"/>
          </p15:clr>
        </p15:guide>
        <p15:guide id="3" pos="390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5A5939-D38C-42F8-B4C0-3DBE58509D67}" v="5" dt="2020-12-02T13:25:24.164"/>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73" autoAdjust="0"/>
    <p:restoredTop sz="72581" autoAdjust="0"/>
  </p:normalViewPr>
  <p:slideViewPr>
    <p:cSldViewPr snapToGrid="0" showGuides="1">
      <p:cViewPr varScale="1">
        <p:scale>
          <a:sx n="80" d="100"/>
          <a:sy n="80" d="100"/>
        </p:scale>
        <p:origin x="714" y="78"/>
      </p:cViewPr>
      <p:guideLst>
        <p:guide orient="horz" pos="4269"/>
        <p:guide pos="778"/>
        <p:guide pos="3908"/>
      </p:guideLst>
    </p:cSldViewPr>
  </p:slideViewPr>
  <p:notesTextViewPr>
    <p:cViewPr>
      <p:scale>
        <a:sx n="75" d="100"/>
        <a:sy n="75" d="100"/>
      </p:scale>
      <p:origin x="0" y="0"/>
    </p:cViewPr>
  </p:notesTextViewPr>
  <p:notesViewPr>
    <p:cSldViewPr snapToGrid="0" showGuides="1">
      <p:cViewPr varScale="1">
        <p:scale>
          <a:sx n="84" d="100"/>
          <a:sy n="84" d="100"/>
        </p:scale>
        <p:origin x="391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habka, Diana" userId="16f06f16-848d-4073-bc76-33a565d3aaf6" providerId="ADAL" clId="{BE5A5939-D38C-42F8-B4C0-3DBE58509D67}"/>
    <pc:docChg chg="custSel modSld modNotesMaster">
      <pc:chgData name="Kahabka, Diana" userId="16f06f16-848d-4073-bc76-33a565d3aaf6" providerId="ADAL" clId="{BE5A5939-D38C-42F8-B4C0-3DBE58509D67}" dt="2020-12-02T13:25:36.106" v="16" actId="20577"/>
      <pc:docMkLst>
        <pc:docMk/>
      </pc:docMkLst>
      <pc:sldChg chg="addSp delSp modSp modNotesTx">
        <pc:chgData name="Kahabka, Diana" userId="16f06f16-848d-4073-bc76-33a565d3aaf6" providerId="ADAL" clId="{BE5A5939-D38C-42F8-B4C0-3DBE58509D67}" dt="2020-12-02T13:25:36.106" v="16" actId="20577"/>
        <pc:sldMkLst>
          <pc:docMk/>
          <pc:sldMk cId="1398988535" sldId="445"/>
        </pc:sldMkLst>
        <pc:picChg chg="mod">
          <ac:chgData name="Kahabka, Diana" userId="16f06f16-848d-4073-bc76-33a565d3aaf6" providerId="ADAL" clId="{BE5A5939-D38C-42F8-B4C0-3DBE58509D67}" dt="2020-12-02T13:24:30.007" v="2"/>
          <ac:picMkLst>
            <pc:docMk/>
            <pc:sldMk cId="1398988535" sldId="445"/>
            <ac:picMk id="4" creationId="{8735578C-BA4A-432C-8F74-72A82A6F3745}"/>
          </ac:picMkLst>
        </pc:picChg>
        <pc:picChg chg="del">
          <ac:chgData name="Kahabka, Diana" userId="16f06f16-848d-4073-bc76-33a565d3aaf6" providerId="ADAL" clId="{BE5A5939-D38C-42F8-B4C0-3DBE58509D67}" dt="2020-12-02T13:25:15.801" v="3" actId="478"/>
          <ac:picMkLst>
            <pc:docMk/>
            <pc:sldMk cId="1398988535" sldId="445"/>
            <ac:picMk id="7" creationId="{611E9C54-20CE-49D2-9A0B-E8A9DAEB2253}"/>
          </ac:picMkLst>
        </pc:picChg>
        <pc:picChg chg="add mod">
          <ac:chgData name="Kahabka, Diana" userId="16f06f16-848d-4073-bc76-33a565d3aaf6" providerId="ADAL" clId="{BE5A5939-D38C-42F8-B4C0-3DBE58509D67}" dt="2020-12-02T13:25:30.459" v="8" actId="14100"/>
          <ac:picMkLst>
            <pc:docMk/>
            <pc:sldMk cId="1398988535" sldId="445"/>
            <ac:picMk id="8" creationId="{BDFB587C-F53E-448F-A94B-07CC3EFA2B8B}"/>
          </ac:picMkLst>
        </pc:picChg>
      </pc:sldChg>
    </pc:docChg>
  </pc:docChgLst>
  <pc:docChgLst>
    <pc:chgData name="Heisterkamp, Hellen" userId="e401759a-2396-4a49-b5c4-89ccbbe61ac3" providerId="ADAL" clId="{D9DFCECF-AC61-49EA-BDF8-30D5DF56E18B}"/>
    <pc:docChg chg="undo custSel addSld delSld modSld modSection">
      <pc:chgData name="Heisterkamp, Hellen" userId="e401759a-2396-4a49-b5c4-89ccbbe61ac3" providerId="ADAL" clId="{D9DFCECF-AC61-49EA-BDF8-30D5DF56E18B}" dt="2020-04-20T16:01:50.968" v="805"/>
      <pc:docMkLst>
        <pc:docMk/>
      </pc:docMkLst>
      <pc:sldChg chg="addSp modSp">
        <pc:chgData name="Heisterkamp, Hellen" userId="e401759a-2396-4a49-b5c4-89ccbbe61ac3" providerId="ADAL" clId="{D9DFCECF-AC61-49EA-BDF8-30D5DF56E18B}" dt="2020-04-01T10:15:42.599" v="758" actId="207"/>
        <pc:sldMkLst>
          <pc:docMk/>
          <pc:sldMk cId="3822299525" sldId="256"/>
        </pc:sldMkLst>
        <pc:spChg chg="mod">
          <ac:chgData name="Heisterkamp, Hellen" userId="e401759a-2396-4a49-b5c4-89ccbbe61ac3" providerId="ADAL" clId="{D9DFCECF-AC61-49EA-BDF8-30D5DF56E18B}" dt="2020-04-01T10:15:42.599" v="758" actId="207"/>
          <ac:spMkLst>
            <pc:docMk/>
            <pc:sldMk cId="3822299525" sldId="256"/>
            <ac:spMk id="2" creationId="{951B7C66-D7EC-4835-8BD2-2B537853EC34}"/>
          </ac:spMkLst>
        </pc:spChg>
        <pc:picChg chg="add mod">
          <ac:chgData name="Heisterkamp, Hellen" userId="e401759a-2396-4a49-b5c4-89ccbbe61ac3" providerId="ADAL" clId="{D9DFCECF-AC61-49EA-BDF8-30D5DF56E18B}" dt="2020-04-01T10:15:34.957" v="757" actId="1076"/>
          <ac:picMkLst>
            <pc:docMk/>
            <pc:sldMk cId="3822299525" sldId="256"/>
            <ac:picMk id="8" creationId="{1CE146EF-743F-4C14-8372-1FA11C9BB72A}"/>
          </ac:picMkLst>
        </pc:picChg>
      </pc:sldChg>
      <pc:sldChg chg="addSp modSp modNotesTx">
        <pc:chgData name="Heisterkamp, Hellen" userId="e401759a-2396-4a49-b5c4-89ccbbe61ac3" providerId="ADAL" clId="{D9DFCECF-AC61-49EA-BDF8-30D5DF56E18B}" dt="2020-04-01T10:15:50.134" v="761" actId="207"/>
        <pc:sldMkLst>
          <pc:docMk/>
          <pc:sldMk cId="2949816377" sldId="273"/>
        </pc:sldMkLst>
        <pc:spChg chg="mod">
          <ac:chgData name="Heisterkamp, Hellen" userId="e401759a-2396-4a49-b5c4-89ccbbe61ac3" providerId="ADAL" clId="{D9DFCECF-AC61-49EA-BDF8-30D5DF56E18B}" dt="2020-04-01T10:15:50.134" v="761" actId="207"/>
          <ac:spMkLst>
            <pc:docMk/>
            <pc:sldMk cId="2949816377" sldId="273"/>
            <ac:spMk id="2" creationId="{09078AA6-4107-491B-816F-291D46E15497}"/>
          </ac:spMkLst>
        </pc:spChg>
        <pc:picChg chg="add">
          <ac:chgData name="Heisterkamp, Hellen" userId="e401759a-2396-4a49-b5c4-89ccbbe61ac3" providerId="ADAL" clId="{D9DFCECF-AC61-49EA-BDF8-30D5DF56E18B}" dt="2020-04-01T10:15:46.497" v="760"/>
          <ac:picMkLst>
            <pc:docMk/>
            <pc:sldMk cId="2949816377" sldId="273"/>
            <ac:picMk id="8" creationId="{8FE2920A-B8AD-469A-94EA-5CBB800F680B}"/>
          </ac:picMkLst>
        </pc:picChg>
      </pc:sldChg>
      <pc:sldChg chg="modSp del modNotesTx">
        <pc:chgData name="Heisterkamp, Hellen" userId="e401759a-2396-4a49-b5c4-89ccbbe61ac3" providerId="ADAL" clId="{D9DFCECF-AC61-49EA-BDF8-30D5DF56E18B}" dt="2020-03-27T14:19:59.696" v="171" actId="2696"/>
        <pc:sldMkLst>
          <pc:docMk/>
          <pc:sldMk cId="1628339704" sldId="275"/>
        </pc:sldMkLst>
        <pc:spChg chg="mod">
          <ac:chgData name="Heisterkamp, Hellen" userId="e401759a-2396-4a49-b5c4-89ccbbe61ac3" providerId="ADAL" clId="{D9DFCECF-AC61-49EA-BDF8-30D5DF56E18B}" dt="2020-03-27T14:19:03.607" v="163"/>
          <ac:spMkLst>
            <pc:docMk/>
            <pc:sldMk cId="1628339704" sldId="275"/>
            <ac:spMk id="3" creationId="{EDAB80B0-E9FA-4A72-BD8D-141CD7CCA809}"/>
          </ac:spMkLst>
        </pc:spChg>
      </pc:sldChg>
      <pc:sldChg chg="addSp modNotesTx">
        <pc:chgData name="Heisterkamp, Hellen" userId="e401759a-2396-4a49-b5c4-89ccbbe61ac3" providerId="ADAL" clId="{D9DFCECF-AC61-49EA-BDF8-30D5DF56E18B}" dt="2020-04-01T10:15:44.620" v="759"/>
        <pc:sldMkLst>
          <pc:docMk/>
          <pc:sldMk cId="1911444748" sldId="333"/>
        </pc:sldMkLst>
        <pc:picChg chg="add">
          <ac:chgData name="Heisterkamp, Hellen" userId="e401759a-2396-4a49-b5c4-89ccbbe61ac3" providerId="ADAL" clId="{D9DFCECF-AC61-49EA-BDF8-30D5DF56E18B}" dt="2020-04-01T10:15:44.620" v="759"/>
          <ac:picMkLst>
            <pc:docMk/>
            <pc:sldMk cId="1911444748" sldId="333"/>
            <ac:picMk id="45" creationId="{5FB32847-0C3C-4FED-950F-5514569BDAF6}"/>
          </ac:picMkLst>
        </pc:picChg>
      </pc:sldChg>
      <pc:sldChg chg="addSp modSp">
        <pc:chgData name="Heisterkamp, Hellen" userId="e401759a-2396-4a49-b5c4-89ccbbe61ac3" providerId="ADAL" clId="{D9DFCECF-AC61-49EA-BDF8-30D5DF56E18B}" dt="2020-04-01T10:18:35.740" v="794" actId="207"/>
        <pc:sldMkLst>
          <pc:docMk/>
          <pc:sldMk cId="249737254" sldId="440"/>
        </pc:sldMkLst>
        <pc:spChg chg="mod">
          <ac:chgData name="Heisterkamp, Hellen" userId="e401759a-2396-4a49-b5c4-89ccbbe61ac3" providerId="ADAL" clId="{D9DFCECF-AC61-49EA-BDF8-30D5DF56E18B}" dt="2020-04-01T10:18:35.740" v="794" actId="207"/>
          <ac:spMkLst>
            <pc:docMk/>
            <pc:sldMk cId="249737254" sldId="440"/>
            <ac:spMk id="6" creationId="{039BE53B-C4FE-4B9D-BBA4-F9F689111C9C}"/>
          </ac:spMkLst>
        </pc:spChg>
        <pc:picChg chg="add">
          <ac:chgData name="Heisterkamp, Hellen" userId="e401759a-2396-4a49-b5c4-89ccbbe61ac3" providerId="ADAL" clId="{D9DFCECF-AC61-49EA-BDF8-30D5DF56E18B}" dt="2020-04-01T10:18:30.678" v="793"/>
          <ac:picMkLst>
            <pc:docMk/>
            <pc:sldMk cId="249737254" sldId="440"/>
            <ac:picMk id="7" creationId="{CEC27E20-4F4C-4784-9977-4B07848F09FC}"/>
          </ac:picMkLst>
        </pc:picChg>
      </pc:sldChg>
      <pc:sldChg chg="addSp modSp modNotesTx">
        <pc:chgData name="Heisterkamp, Hellen" userId="e401759a-2396-4a49-b5c4-89ccbbe61ac3" providerId="ADAL" clId="{D9DFCECF-AC61-49EA-BDF8-30D5DF56E18B}" dt="2020-04-01T10:18:43.852" v="796" actId="207"/>
        <pc:sldMkLst>
          <pc:docMk/>
          <pc:sldMk cId="1398988535" sldId="445"/>
        </pc:sldMkLst>
        <pc:spChg chg="mod">
          <ac:chgData name="Heisterkamp, Hellen" userId="e401759a-2396-4a49-b5c4-89ccbbe61ac3" providerId="ADAL" clId="{D9DFCECF-AC61-49EA-BDF8-30D5DF56E18B}" dt="2020-04-01T10:18:43.852" v="796" actId="207"/>
          <ac:spMkLst>
            <pc:docMk/>
            <pc:sldMk cId="1398988535" sldId="445"/>
            <ac:spMk id="2" creationId="{5CAA8A07-4A44-4628-AF01-35F656660208}"/>
          </ac:spMkLst>
        </pc:spChg>
        <pc:picChg chg="add">
          <ac:chgData name="Heisterkamp, Hellen" userId="e401759a-2396-4a49-b5c4-89ccbbe61ac3" providerId="ADAL" clId="{D9DFCECF-AC61-49EA-BDF8-30D5DF56E18B}" dt="2020-04-01T10:18:39.151" v="795"/>
          <ac:picMkLst>
            <pc:docMk/>
            <pc:sldMk cId="1398988535" sldId="445"/>
            <ac:picMk id="8" creationId="{E38BF47C-321E-4E21-A86B-B6E4764B2EC2}"/>
          </ac:picMkLst>
        </pc:picChg>
      </pc:sldChg>
      <pc:sldChg chg="addSp modSp modNotes modNotesTx">
        <pc:chgData name="Heisterkamp, Hellen" userId="e401759a-2396-4a49-b5c4-89ccbbe61ac3" providerId="ADAL" clId="{D9DFCECF-AC61-49EA-BDF8-30D5DF56E18B}" dt="2020-04-20T16:01:50.968" v="805"/>
        <pc:sldMkLst>
          <pc:docMk/>
          <pc:sldMk cId="1161411784" sldId="447"/>
        </pc:sldMkLst>
        <pc:spChg chg="mod">
          <ac:chgData name="Heisterkamp, Hellen" userId="e401759a-2396-4a49-b5c4-89ccbbe61ac3" providerId="ADAL" clId="{D9DFCECF-AC61-49EA-BDF8-30D5DF56E18B}" dt="2020-04-01T10:16:14.024" v="766" actId="207"/>
          <ac:spMkLst>
            <pc:docMk/>
            <pc:sldMk cId="1161411784" sldId="447"/>
            <ac:spMk id="6" creationId="{55777BDA-5CBE-4DED-9282-F7DAD0DF16CD}"/>
          </ac:spMkLst>
        </pc:spChg>
        <pc:picChg chg="add">
          <ac:chgData name="Heisterkamp, Hellen" userId="e401759a-2396-4a49-b5c4-89ccbbe61ac3" providerId="ADAL" clId="{D9DFCECF-AC61-49EA-BDF8-30D5DF56E18B}" dt="2020-04-01T10:16:10.092" v="765"/>
          <ac:picMkLst>
            <pc:docMk/>
            <pc:sldMk cId="1161411784" sldId="447"/>
            <ac:picMk id="7" creationId="{E176AACF-AB3C-42D2-AD23-92EEF347268C}"/>
          </ac:picMkLst>
        </pc:picChg>
      </pc:sldChg>
      <pc:sldChg chg="addSp modNotes modNotesTx">
        <pc:chgData name="Heisterkamp, Hellen" userId="e401759a-2396-4a49-b5c4-89ccbbe61ac3" providerId="ADAL" clId="{D9DFCECF-AC61-49EA-BDF8-30D5DF56E18B}" dt="2020-04-20T16:01:50.968" v="805"/>
        <pc:sldMkLst>
          <pc:docMk/>
          <pc:sldMk cId="1658469291" sldId="448"/>
        </pc:sldMkLst>
        <pc:picChg chg="add">
          <ac:chgData name="Heisterkamp, Hellen" userId="e401759a-2396-4a49-b5c4-89ccbbe61ac3" providerId="ADAL" clId="{D9DFCECF-AC61-49EA-BDF8-30D5DF56E18B}" dt="2020-04-01T10:16:04.965" v="764"/>
          <ac:picMkLst>
            <pc:docMk/>
            <pc:sldMk cId="1658469291" sldId="448"/>
            <ac:picMk id="15" creationId="{3A60E002-DD79-4BE4-9DA3-EFE6860A46E7}"/>
          </ac:picMkLst>
        </pc:picChg>
      </pc:sldChg>
      <pc:sldChg chg="addSp modSp modNotes modNotesTx">
        <pc:chgData name="Heisterkamp, Hellen" userId="e401759a-2396-4a49-b5c4-89ccbbe61ac3" providerId="ADAL" clId="{D9DFCECF-AC61-49EA-BDF8-30D5DF56E18B}" dt="2020-04-20T16:01:50.968" v="805"/>
        <pc:sldMkLst>
          <pc:docMk/>
          <pc:sldMk cId="3826073861" sldId="449"/>
        </pc:sldMkLst>
        <pc:picChg chg="add mod">
          <ac:chgData name="Heisterkamp, Hellen" userId="e401759a-2396-4a49-b5c4-89ccbbe61ac3" providerId="ADAL" clId="{D9DFCECF-AC61-49EA-BDF8-30D5DF56E18B}" dt="2020-04-01T10:16:37.920" v="771" actId="1076"/>
          <ac:picMkLst>
            <pc:docMk/>
            <pc:sldMk cId="3826073861" sldId="449"/>
            <ac:picMk id="12" creationId="{BDA20C45-18A6-4BFA-9FF6-C99AC9A5C937}"/>
          </ac:picMkLst>
        </pc:picChg>
      </pc:sldChg>
      <pc:sldChg chg="addSp delSp modSp modNotes modNotesTx">
        <pc:chgData name="Heisterkamp, Hellen" userId="e401759a-2396-4a49-b5c4-89ccbbe61ac3" providerId="ADAL" clId="{D9DFCECF-AC61-49EA-BDF8-30D5DF56E18B}" dt="2020-04-20T16:01:50.968" v="805"/>
        <pc:sldMkLst>
          <pc:docMk/>
          <pc:sldMk cId="3395076070" sldId="450"/>
        </pc:sldMkLst>
        <pc:spChg chg="del mod">
          <ac:chgData name="Heisterkamp, Hellen" userId="e401759a-2396-4a49-b5c4-89ccbbe61ac3" providerId="ADAL" clId="{D9DFCECF-AC61-49EA-BDF8-30D5DF56E18B}" dt="2020-04-01T10:18:01.486" v="787" actId="478"/>
          <ac:spMkLst>
            <pc:docMk/>
            <pc:sldMk cId="3395076070" sldId="450"/>
            <ac:spMk id="6" creationId="{2FA849BF-BB17-4A8F-BDC5-99A5C870924B}"/>
          </ac:spMkLst>
        </pc:spChg>
        <pc:spChg chg="add mod">
          <ac:chgData name="Heisterkamp, Hellen" userId="e401759a-2396-4a49-b5c4-89ccbbe61ac3" providerId="ADAL" clId="{D9DFCECF-AC61-49EA-BDF8-30D5DF56E18B}" dt="2020-04-01T10:18:09.997" v="790" actId="207"/>
          <ac:spMkLst>
            <pc:docMk/>
            <pc:sldMk cId="3395076070" sldId="450"/>
            <ac:spMk id="16" creationId="{431E3DC0-3AB5-4E7E-B15C-1006C310F4D3}"/>
          </ac:spMkLst>
        </pc:spChg>
        <pc:picChg chg="add del mod">
          <ac:chgData name="Heisterkamp, Hellen" userId="e401759a-2396-4a49-b5c4-89ccbbe61ac3" providerId="ADAL" clId="{D9DFCECF-AC61-49EA-BDF8-30D5DF56E18B}" dt="2020-04-01T10:17:17.804" v="781" actId="478"/>
          <ac:picMkLst>
            <pc:docMk/>
            <pc:sldMk cId="3395076070" sldId="450"/>
            <ac:picMk id="14" creationId="{F69C694B-42CA-4144-A2CA-908C5D6CF228}"/>
          </ac:picMkLst>
        </pc:picChg>
        <pc:picChg chg="add">
          <ac:chgData name="Heisterkamp, Hellen" userId="e401759a-2396-4a49-b5c4-89ccbbe61ac3" providerId="ADAL" clId="{D9DFCECF-AC61-49EA-BDF8-30D5DF56E18B}" dt="2020-04-01T10:17:18.522" v="782"/>
          <ac:picMkLst>
            <pc:docMk/>
            <pc:sldMk cId="3395076070" sldId="450"/>
            <ac:picMk id="15" creationId="{90070306-4F94-43A7-A062-51DC45D55B86}"/>
          </ac:picMkLst>
        </pc:picChg>
      </pc:sldChg>
      <pc:sldChg chg="addSp modSp modNotesTx">
        <pc:chgData name="Heisterkamp, Hellen" userId="e401759a-2396-4a49-b5c4-89ccbbe61ac3" providerId="ADAL" clId="{D9DFCECF-AC61-49EA-BDF8-30D5DF56E18B}" dt="2020-04-01T10:16:48.546" v="774" actId="207"/>
        <pc:sldMkLst>
          <pc:docMk/>
          <pc:sldMk cId="3090770550" sldId="451"/>
        </pc:sldMkLst>
        <pc:spChg chg="mod">
          <ac:chgData name="Heisterkamp, Hellen" userId="e401759a-2396-4a49-b5c4-89ccbbe61ac3" providerId="ADAL" clId="{D9DFCECF-AC61-49EA-BDF8-30D5DF56E18B}" dt="2020-04-01T10:16:45.248" v="773" actId="207"/>
          <ac:spMkLst>
            <pc:docMk/>
            <pc:sldMk cId="3090770550" sldId="451"/>
            <ac:spMk id="7" creationId="{4A48EAAC-549C-425F-9F6A-196DE6E31C0F}"/>
          </ac:spMkLst>
        </pc:spChg>
        <pc:spChg chg="mod">
          <ac:chgData name="Heisterkamp, Hellen" userId="e401759a-2396-4a49-b5c4-89ccbbe61ac3" providerId="ADAL" clId="{D9DFCECF-AC61-49EA-BDF8-30D5DF56E18B}" dt="2020-04-01T10:16:48.546" v="774" actId="207"/>
          <ac:spMkLst>
            <pc:docMk/>
            <pc:sldMk cId="3090770550" sldId="451"/>
            <ac:spMk id="8" creationId="{69721EEB-1C28-40C5-922B-7E9A22F9BE7F}"/>
          </ac:spMkLst>
        </pc:spChg>
        <pc:picChg chg="add">
          <ac:chgData name="Heisterkamp, Hellen" userId="e401759a-2396-4a49-b5c4-89ccbbe61ac3" providerId="ADAL" clId="{D9DFCECF-AC61-49EA-BDF8-30D5DF56E18B}" dt="2020-04-01T10:16:41.766" v="772"/>
          <ac:picMkLst>
            <pc:docMk/>
            <pc:sldMk cId="3090770550" sldId="451"/>
            <ac:picMk id="9" creationId="{B76F8A7A-490E-487B-BB33-A2E65D61BDA4}"/>
          </ac:picMkLst>
        </pc:picChg>
      </pc:sldChg>
      <pc:sldChg chg="addSp modSp modNotesTx">
        <pc:chgData name="Heisterkamp, Hellen" userId="e401759a-2396-4a49-b5c4-89ccbbe61ac3" providerId="ADAL" clId="{D9DFCECF-AC61-49EA-BDF8-30D5DF56E18B}" dt="2020-04-01T10:15:57.380" v="763" actId="207"/>
        <pc:sldMkLst>
          <pc:docMk/>
          <pc:sldMk cId="3723336323" sldId="452"/>
        </pc:sldMkLst>
        <pc:spChg chg="mod">
          <ac:chgData name="Heisterkamp, Hellen" userId="e401759a-2396-4a49-b5c4-89ccbbe61ac3" providerId="ADAL" clId="{D9DFCECF-AC61-49EA-BDF8-30D5DF56E18B}" dt="2020-04-01T10:15:57.380" v="763" actId="207"/>
          <ac:spMkLst>
            <pc:docMk/>
            <pc:sldMk cId="3723336323" sldId="452"/>
            <ac:spMk id="5" creationId="{79294749-018C-404F-AFDA-5A0D373AEE68}"/>
          </ac:spMkLst>
        </pc:spChg>
        <pc:picChg chg="add">
          <ac:chgData name="Heisterkamp, Hellen" userId="e401759a-2396-4a49-b5c4-89ccbbe61ac3" providerId="ADAL" clId="{D9DFCECF-AC61-49EA-BDF8-30D5DF56E18B}" dt="2020-04-01T10:15:53.557" v="762"/>
          <ac:picMkLst>
            <pc:docMk/>
            <pc:sldMk cId="3723336323" sldId="452"/>
            <ac:picMk id="9" creationId="{51852C4B-F8F5-4ACC-816B-E1CA05C13BC6}"/>
          </ac:picMkLst>
        </pc:picChg>
      </pc:sldChg>
      <pc:sldChg chg="addSp modNotes modNotesTx">
        <pc:chgData name="Heisterkamp, Hellen" userId="e401759a-2396-4a49-b5c4-89ccbbe61ac3" providerId="ADAL" clId="{D9DFCECF-AC61-49EA-BDF8-30D5DF56E18B}" dt="2020-04-20T16:01:50.968" v="805"/>
        <pc:sldMkLst>
          <pc:docMk/>
          <pc:sldMk cId="737385736" sldId="453"/>
        </pc:sldMkLst>
        <pc:picChg chg="add">
          <ac:chgData name="Heisterkamp, Hellen" userId="e401759a-2396-4a49-b5c4-89ccbbe61ac3" providerId="ADAL" clId="{D9DFCECF-AC61-49EA-BDF8-30D5DF56E18B}" dt="2020-04-01T10:17:40.205" v="786"/>
          <ac:picMkLst>
            <pc:docMk/>
            <pc:sldMk cId="737385736" sldId="453"/>
            <ac:picMk id="20" creationId="{90AB7FC7-B107-4122-8057-0934D76D5E33}"/>
          </ac:picMkLst>
        </pc:picChg>
      </pc:sldChg>
      <pc:sldChg chg="addSp modSp modNotes modNotesTx">
        <pc:chgData name="Heisterkamp, Hellen" userId="e401759a-2396-4a49-b5c4-89ccbbe61ac3" providerId="ADAL" clId="{D9DFCECF-AC61-49EA-BDF8-30D5DF56E18B}" dt="2020-04-20T16:01:50.968" v="805"/>
        <pc:sldMkLst>
          <pc:docMk/>
          <pc:sldMk cId="1336487444" sldId="454"/>
        </pc:sldMkLst>
        <pc:spChg chg="mod">
          <ac:chgData name="Heisterkamp, Hellen" userId="e401759a-2396-4a49-b5c4-89ccbbe61ac3" providerId="ADAL" clId="{D9DFCECF-AC61-49EA-BDF8-30D5DF56E18B}" dt="2020-04-01T10:18:51.311" v="798" actId="207"/>
          <ac:spMkLst>
            <pc:docMk/>
            <pc:sldMk cId="1336487444" sldId="454"/>
            <ac:spMk id="2" creationId="{BF650E61-B403-4BF9-91A7-1FAF9D55F6AD}"/>
          </ac:spMkLst>
        </pc:spChg>
        <pc:spChg chg="mod">
          <ac:chgData name="Heisterkamp, Hellen" userId="e401759a-2396-4a49-b5c4-89ccbbe61ac3" providerId="ADAL" clId="{D9DFCECF-AC61-49EA-BDF8-30D5DF56E18B}" dt="2020-04-01T10:18:55.458" v="799" actId="207"/>
          <ac:spMkLst>
            <pc:docMk/>
            <pc:sldMk cId="1336487444" sldId="454"/>
            <ac:spMk id="3" creationId="{B9A271A3-2EE1-4FE3-97A5-8867478CCC64}"/>
          </ac:spMkLst>
        </pc:spChg>
        <pc:picChg chg="add">
          <ac:chgData name="Heisterkamp, Hellen" userId="e401759a-2396-4a49-b5c4-89ccbbe61ac3" providerId="ADAL" clId="{D9DFCECF-AC61-49EA-BDF8-30D5DF56E18B}" dt="2020-04-01T10:18:47.265" v="797"/>
          <ac:picMkLst>
            <pc:docMk/>
            <pc:sldMk cId="1336487444" sldId="454"/>
            <ac:picMk id="9" creationId="{96ADE19D-AB69-4035-A05A-1E8653FB91A4}"/>
          </ac:picMkLst>
        </pc:picChg>
      </pc:sldChg>
      <pc:sldChg chg="addSp modSp modNotes modNotesTx">
        <pc:chgData name="Heisterkamp, Hellen" userId="e401759a-2396-4a49-b5c4-89ccbbe61ac3" providerId="ADAL" clId="{D9DFCECF-AC61-49EA-BDF8-30D5DF56E18B}" dt="2020-04-20T16:01:50.968" v="805"/>
        <pc:sldMkLst>
          <pc:docMk/>
          <pc:sldMk cId="2540662538" sldId="455"/>
        </pc:sldMkLst>
        <pc:spChg chg="mod">
          <ac:chgData name="Heisterkamp, Hellen" userId="e401759a-2396-4a49-b5c4-89ccbbe61ac3" providerId="ADAL" clId="{D9DFCECF-AC61-49EA-BDF8-30D5DF56E18B}" dt="2020-04-01T10:19:05.133" v="801" actId="207"/>
          <ac:spMkLst>
            <pc:docMk/>
            <pc:sldMk cId="2540662538" sldId="455"/>
            <ac:spMk id="2" creationId="{3546D91A-D597-43A7-B135-0014BF72E469}"/>
          </ac:spMkLst>
        </pc:spChg>
        <pc:spChg chg="mod">
          <ac:chgData name="Heisterkamp, Hellen" userId="e401759a-2396-4a49-b5c4-89ccbbe61ac3" providerId="ADAL" clId="{D9DFCECF-AC61-49EA-BDF8-30D5DF56E18B}" dt="2020-04-01T10:19:09.884" v="802" actId="207"/>
          <ac:spMkLst>
            <pc:docMk/>
            <pc:sldMk cId="2540662538" sldId="455"/>
            <ac:spMk id="3" creationId="{A5A3DD84-2922-4218-B366-3A9E2EF57996}"/>
          </ac:spMkLst>
        </pc:spChg>
        <pc:picChg chg="add">
          <ac:chgData name="Heisterkamp, Hellen" userId="e401759a-2396-4a49-b5c4-89ccbbe61ac3" providerId="ADAL" clId="{D9DFCECF-AC61-49EA-BDF8-30D5DF56E18B}" dt="2020-04-01T10:19:01.454" v="800"/>
          <ac:picMkLst>
            <pc:docMk/>
            <pc:sldMk cId="2540662538" sldId="455"/>
            <ac:picMk id="8" creationId="{16ADFE0C-8B3A-46B5-8EF1-EE3EF7CB50F6}"/>
          </ac:picMkLst>
        </pc:picChg>
      </pc:sldChg>
      <pc:sldChg chg="addSp">
        <pc:chgData name="Heisterkamp, Hellen" userId="e401759a-2396-4a49-b5c4-89ccbbe61ac3" providerId="ADAL" clId="{D9DFCECF-AC61-49EA-BDF8-30D5DF56E18B}" dt="2020-04-01T10:19:12.732" v="803"/>
        <pc:sldMkLst>
          <pc:docMk/>
          <pc:sldMk cId="1526485097" sldId="456"/>
        </pc:sldMkLst>
        <pc:picChg chg="add">
          <ac:chgData name="Heisterkamp, Hellen" userId="e401759a-2396-4a49-b5c4-89ccbbe61ac3" providerId="ADAL" clId="{D9DFCECF-AC61-49EA-BDF8-30D5DF56E18B}" dt="2020-04-01T10:19:12.732" v="803"/>
          <ac:picMkLst>
            <pc:docMk/>
            <pc:sldMk cId="1526485097" sldId="456"/>
            <ac:picMk id="13" creationId="{DB94D8A7-4E32-44AE-85AC-2137EFD7D2DE}"/>
          </ac:picMkLst>
        </pc:picChg>
      </pc:sldChg>
      <pc:sldChg chg="addSp">
        <pc:chgData name="Heisterkamp, Hellen" userId="e401759a-2396-4a49-b5c4-89ccbbe61ac3" providerId="ADAL" clId="{D9DFCECF-AC61-49EA-BDF8-30D5DF56E18B}" dt="2020-04-01T10:19:17.188" v="804"/>
        <pc:sldMkLst>
          <pc:docMk/>
          <pc:sldMk cId="3912586172" sldId="457"/>
        </pc:sldMkLst>
        <pc:picChg chg="add">
          <ac:chgData name="Heisterkamp, Hellen" userId="e401759a-2396-4a49-b5c4-89ccbbe61ac3" providerId="ADAL" clId="{D9DFCECF-AC61-49EA-BDF8-30D5DF56E18B}" dt="2020-04-01T10:19:17.188" v="804"/>
          <ac:picMkLst>
            <pc:docMk/>
            <pc:sldMk cId="3912586172" sldId="457"/>
            <ac:picMk id="8" creationId="{964968B3-A7F0-4D6A-AB0D-81EE97DACD97}"/>
          </ac:picMkLst>
        </pc:picChg>
      </pc:sldChg>
      <pc:sldChg chg="addSp modSp">
        <pc:chgData name="Heisterkamp, Hellen" userId="e401759a-2396-4a49-b5c4-89ccbbe61ac3" providerId="ADAL" clId="{D9DFCECF-AC61-49EA-BDF8-30D5DF56E18B}" dt="2020-04-01T10:16:22.817" v="768" actId="207"/>
        <pc:sldMkLst>
          <pc:docMk/>
          <pc:sldMk cId="2024958254" sldId="459"/>
        </pc:sldMkLst>
        <pc:spChg chg="mod">
          <ac:chgData name="Heisterkamp, Hellen" userId="e401759a-2396-4a49-b5c4-89ccbbe61ac3" providerId="ADAL" clId="{D9DFCECF-AC61-49EA-BDF8-30D5DF56E18B}" dt="2020-04-01T10:16:22.817" v="768" actId="207"/>
          <ac:spMkLst>
            <pc:docMk/>
            <pc:sldMk cId="2024958254" sldId="459"/>
            <ac:spMk id="2" creationId="{8D32686B-58C4-4466-859B-182123682ECC}"/>
          </ac:spMkLst>
        </pc:spChg>
        <pc:picChg chg="add">
          <ac:chgData name="Heisterkamp, Hellen" userId="e401759a-2396-4a49-b5c4-89ccbbe61ac3" providerId="ADAL" clId="{D9DFCECF-AC61-49EA-BDF8-30D5DF56E18B}" dt="2020-04-01T10:16:18.870" v="767"/>
          <ac:picMkLst>
            <pc:docMk/>
            <pc:sldMk cId="2024958254" sldId="459"/>
            <ac:picMk id="9" creationId="{B6845391-2BD2-49E2-B6AA-B9437F788C41}"/>
          </ac:picMkLst>
        </pc:picChg>
      </pc:sldChg>
      <pc:sldChg chg="addSp modSp modNotesTx">
        <pc:chgData name="Heisterkamp, Hellen" userId="e401759a-2396-4a49-b5c4-89ccbbe61ac3" providerId="ADAL" clId="{D9DFCECF-AC61-49EA-BDF8-30D5DF56E18B}" dt="2020-04-01T10:17:37.407" v="785" actId="207"/>
        <pc:sldMkLst>
          <pc:docMk/>
          <pc:sldMk cId="2686538903" sldId="460"/>
        </pc:sldMkLst>
        <pc:spChg chg="mod">
          <ac:chgData name="Heisterkamp, Hellen" userId="e401759a-2396-4a49-b5c4-89ccbbe61ac3" providerId="ADAL" clId="{D9DFCECF-AC61-49EA-BDF8-30D5DF56E18B}" dt="2020-04-01T10:17:37.407" v="785" actId="207"/>
          <ac:spMkLst>
            <pc:docMk/>
            <pc:sldMk cId="2686538903" sldId="460"/>
            <ac:spMk id="8" creationId="{152C9A62-4AD0-435A-AFC1-B5120B0C7DB2}"/>
          </ac:spMkLst>
        </pc:spChg>
        <pc:picChg chg="add">
          <ac:chgData name="Heisterkamp, Hellen" userId="e401759a-2396-4a49-b5c4-89ccbbe61ac3" providerId="ADAL" clId="{D9DFCECF-AC61-49EA-BDF8-30D5DF56E18B}" dt="2020-04-01T10:17:33.908" v="784"/>
          <ac:picMkLst>
            <pc:docMk/>
            <pc:sldMk cId="2686538903" sldId="460"/>
            <ac:picMk id="14" creationId="{8F2FE340-FC0F-4C7F-AC1C-9810C8AA3E61}"/>
          </ac:picMkLst>
        </pc:picChg>
      </pc:sldChg>
      <pc:sldChg chg="add del">
        <pc:chgData name="Heisterkamp, Hellen" userId="e401759a-2396-4a49-b5c4-89ccbbe61ac3" providerId="ADAL" clId="{D9DFCECF-AC61-49EA-BDF8-30D5DF56E18B}" dt="2020-04-01T10:18:25.765" v="792"/>
        <pc:sldMkLst>
          <pc:docMk/>
          <pc:sldMk cId="3739273904" sldId="461"/>
        </pc:sldMkLst>
      </pc:sldChg>
      <pc:sldMasterChg chg="delSldLayout">
        <pc:chgData name="Heisterkamp, Hellen" userId="e401759a-2396-4a49-b5c4-89ccbbe61ac3" providerId="ADAL" clId="{D9DFCECF-AC61-49EA-BDF8-30D5DF56E18B}" dt="2020-03-27T14:19:59.699" v="172" actId="2696"/>
        <pc:sldMasterMkLst>
          <pc:docMk/>
          <pc:sldMasterMk cId="2141818927" sldId="2147484035"/>
        </pc:sldMasterMkLst>
        <pc:sldLayoutChg chg="del">
          <pc:chgData name="Heisterkamp, Hellen" userId="e401759a-2396-4a49-b5c4-89ccbbe61ac3" providerId="ADAL" clId="{D9DFCECF-AC61-49EA-BDF8-30D5DF56E18B}" dt="2020-03-27T14:19:59.699" v="172" actId="2696"/>
          <pc:sldLayoutMkLst>
            <pc:docMk/>
            <pc:sldMasterMk cId="2141818927" sldId="2147484035"/>
            <pc:sldLayoutMk cId="4089957123" sldId="2147484022"/>
          </pc:sldLayoutMkLst>
        </pc:sldLayoutChg>
      </pc:sldMasterChg>
    </pc:docChg>
  </pc:docChgLst>
  <pc:docChgLst>
    <pc:chgData name="Heisterkamp, Hellen" userId="e401759a-2396-4a49-b5c4-89ccbbe61ac3" providerId="ADAL" clId="{13CC8B7F-11C6-42C0-96D5-0501EB900777}"/>
    <pc:docChg chg="custSel modSld">
      <pc:chgData name="Heisterkamp, Hellen" userId="e401759a-2396-4a49-b5c4-89ccbbe61ac3" providerId="ADAL" clId="{13CC8B7F-11C6-42C0-96D5-0501EB900777}" dt="2020-05-18T15:27:59.689" v="51" actId="1076"/>
      <pc:docMkLst>
        <pc:docMk/>
      </pc:docMkLst>
      <pc:sldChg chg="addSp delSp modSp">
        <pc:chgData name="Heisterkamp, Hellen" userId="e401759a-2396-4a49-b5c4-89ccbbe61ac3" providerId="ADAL" clId="{13CC8B7F-11C6-42C0-96D5-0501EB900777}" dt="2020-05-18T15:25:35.622" v="4"/>
        <pc:sldMkLst>
          <pc:docMk/>
          <pc:sldMk cId="3822299525" sldId="256"/>
        </pc:sldMkLst>
        <pc:spChg chg="mod">
          <ac:chgData name="Heisterkamp, Hellen" userId="e401759a-2396-4a49-b5c4-89ccbbe61ac3" providerId="ADAL" clId="{13CC8B7F-11C6-42C0-96D5-0501EB900777}" dt="2020-05-18T15:25:20.392" v="2" actId="20577"/>
          <ac:spMkLst>
            <pc:docMk/>
            <pc:sldMk cId="3822299525" sldId="256"/>
            <ac:spMk id="5" creationId="{C061449E-2073-47B3-B359-484FCA48380D}"/>
          </ac:spMkLst>
        </pc:spChg>
        <pc:picChg chg="del">
          <ac:chgData name="Heisterkamp, Hellen" userId="e401759a-2396-4a49-b5c4-89ccbbe61ac3" providerId="ADAL" clId="{13CC8B7F-11C6-42C0-96D5-0501EB900777}" dt="2020-05-18T15:25:27.157" v="3" actId="478"/>
          <ac:picMkLst>
            <pc:docMk/>
            <pc:sldMk cId="3822299525" sldId="256"/>
            <ac:picMk id="8" creationId="{1CE146EF-743F-4C14-8372-1FA11C9BB72A}"/>
          </ac:picMkLst>
        </pc:picChg>
        <pc:picChg chg="add">
          <ac:chgData name="Heisterkamp, Hellen" userId="e401759a-2396-4a49-b5c4-89ccbbe61ac3" providerId="ADAL" clId="{13CC8B7F-11C6-42C0-96D5-0501EB900777}" dt="2020-05-18T15:25:35.622" v="4"/>
          <ac:picMkLst>
            <pc:docMk/>
            <pc:sldMk cId="3822299525" sldId="256"/>
            <ac:picMk id="9" creationId="{790629E4-491E-4122-88AF-F19F4FA1372E}"/>
          </ac:picMkLst>
        </pc:picChg>
        <pc:picChg chg="add">
          <ac:chgData name="Heisterkamp, Hellen" userId="e401759a-2396-4a49-b5c4-89ccbbe61ac3" providerId="ADAL" clId="{13CC8B7F-11C6-42C0-96D5-0501EB900777}" dt="2020-05-18T15:25:35.622" v="4"/>
          <ac:picMkLst>
            <pc:docMk/>
            <pc:sldMk cId="3822299525" sldId="256"/>
            <ac:picMk id="10" creationId="{4703BC17-E89C-4DED-AFC3-DB7CDDD460BF}"/>
          </ac:picMkLst>
        </pc:picChg>
      </pc:sldChg>
      <pc:sldChg chg="addSp delSp">
        <pc:chgData name="Heisterkamp, Hellen" userId="e401759a-2396-4a49-b5c4-89ccbbe61ac3" providerId="ADAL" clId="{13CC8B7F-11C6-42C0-96D5-0501EB900777}" dt="2020-05-18T15:25:42.077" v="8"/>
        <pc:sldMkLst>
          <pc:docMk/>
          <pc:sldMk cId="2949816377" sldId="273"/>
        </pc:sldMkLst>
        <pc:picChg chg="del">
          <ac:chgData name="Heisterkamp, Hellen" userId="e401759a-2396-4a49-b5c4-89ccbbe61ac3" providerId="ADAL" clId="{13CC8B7F-11C6-42C0-96D5-0501EB900777}" dt="2020-05-18T15:25:41.165" v="7" actId="478"/>
          <ac:picMkLst>
            <pc:docMk/>
            <pc:sldMk cId="2949816377" sldId="273"/>
            <ac:picMk id="8" creationId="{8FE2920A-B8AD-469A-94EA-5CBB800F680B}"/>
          </ac:picMkLst>
        </pc:picChg>
        <pc:picChg chg="add">
          <ac:chgData name="Heisterkamp, Hellen" userId="e401759a-2396-4a49-b5c4-89ccbbe61ac3" providerId="ADAL" clId="{13CC8B7F-11C6-42C0-96D5-0501EB900777}" dt="2020-05-18T15:25:42.077" v="8"/>
          <ac:picMkLst>
            <pc:docMk/>
            <pc:sldMk cId="2949816377" sldId="273"/>
            <ac:picMk id="9" creationId="{BD5286C4-107F-494C-B306-537BAC54E3AB}"/>
          </ac:picMkLst>
        </pc:picChg>
        <pc:picChg chg="add">
          <ac:chgData name="Heisterkamp, Hellen" userId="e401759a-2396-4a49-b5c4-89ccbbe61ac3" providerId="ADAL" clId="{13CC8B7F-11C6-42C0-96D5-0501EB900777}" dt="2020-05-18T15:25:42.077" v="8"/>
          <ac:picMkLst>
            <pc:docMk/>
            <pc:sldMk cId="2949816377" sldId="273"/>
            <ac:picMk id="10" creationId="{2A4D5F14-6B70-42B7-80DE-1E97B94EF341}"/>
          </ac:picMkLst>
        </pc:picChg>
      </pc:sldChg>
      <pc:sldChg chg="addSp delSp">
        <pc:chgData name="Heisterkamp, Hellen" userId="e401759a-2396-4a49-b5c4-89ccbbe61ac3" providerId="ADAL" clId="{13CC8B7F-11C6-42C0-96D5-0501EB900777}" dt="2020-05-18T15:25:38.356" v="6"/>
        <pc:sldMkLst>
          <pc:docMk/>
          <pc:sldMk cId="1911444748" sldId="333"/>
        </pc:sldMkLst>
        <pc:picChg chg="del">
          <ac:chgData name="Heisterkamp, Hellen" userId="e401759a-2396-4a49-b5c4-89ccbbe61ac3" providerId="ADAL" clId="{13CC8B7F-11C6-42C0-96D5-0501EB900777}" dt="2020-05-18T15:25:37.895" v="5" actId="478"/>
          <ac:picMkLst>
            <pc:docMk/>
            <pc:sldMk cId="1911444748" sldId="333"/>
            <ac:picMk id="45" creationId="{5FB32847-0C3C-4FED-950F-5514569BDAF6}"/>
          </ac:picMkLst>
        </pc:picChg>
        <pc:picChg chg="add">
          <ac:chgData name="Heisterkamp, Hellen" userId="e401759a-2396-4a49-b5c4-89ccbbe61ac3" providerId="ADAL" clId="{13CC8B7F-11C6-42C0-96D5-0501EB900777}" dt="2020-05-18T15:25:38.356" v="6"/>
          <ac:picMkLst>
            <pc:docMk/>
            <pc:sldMk cId="1911444748" sldId="333"/>
            <ac:picMk id="47" creationId="{804243AC-B9F2-4663-95E7-0B4F37570004}"/>
          </ac:picMkLst>
        </pc:picChg>
        <pc:picChg chg="add">
          <ac:chgData name="Heisterkamp, Hellen" userId="e401759a-2396-4a49-b5c4-89ccbbe61ac3" providerId="ADAL" clId="{13CC8B7F-11C6-42C0-96D5-0501EB900777}" dt="2020-05-18T15:25:38.356" v="6"/>
          <ac:picMkLst>
            <pc:docMk/>
            <pc:sldMk cId="1911444748" sldId="333"/>
            <ac:picMk id="48" creationId="{DAD4AB8E-1E72-4650-A903-884F4DE4A975}"/>
          </ac:picMkLst>
        </pc:picChg>
      </pc:sldChg>
      <pc:sldChg chg="addSp delSp">
        <pc:chgData name="Heisterkamp, Hellen" userId="e401759a-2396-4a49-b5c4-89ccbbe61ac3" providerId="ADAL" clId="{13CC8B7F-11C6-42C0-96D5-0501EB900777}" dt="2020-05-18T15:26:37.209" v="28"/>
        <pc:sldMkLst>
          <pc:docMk/>
          <pc:sldMk cId="249737254" sldId="440"/>
        </pc:sldMkLst>
        <pc:picChg chg="del">
          <ac:chgData name="Heisterkamp, Hellen" userId="e401759a-2396-4a49-b5c4-89ccbbe61ac3" providerId="ADAL" clId="{13CC8B7F-11C6-42C0-96D5-0501EB900777}" dt="2020-05-18T15:26:36.761" v="27" actId="478"/>
          <ac:picMkLst>
            <pc:docMk/>
            <pc:sldMk cId="249737254" sldId="440"/>
            <ac:picMk id="7" creationId="{CEC27E20-4F4C-4784-9977-4B07848F09FC}"/>
          </ac:picMkLst>
        </pc:picChg>
        <pc:picChg chg="add">
          <ac:chgData name="Heisterkamp, Hellen" userId="e401759a-2396-4a49-b5c4-89ccbbe61ac3" providerId="ADAL" clId="{13CC8B7F-11C6-42C0-96D5-0501EB900777}" dt="2020-05-18T15:26:37.209" v="28"/>
          <ac:picMkLst>
            <pc:docMk/>
            <pc:sldMk cId="249737254" sldId="440"/>
            <ac:picMk id="8" creationId="{5203C230-7E09-43CB-9BDD-77F0137614B8}"/>
          </ac:picMkLst>
        </pc:picChg>
        <pc:picChg chg="add">
          <ac:chgData name="Heisterkamp, Hellen" userId="e401759a-2396-4a49-b5c4-89ccbbe61ac3" providerId="ADAL" clId="{13CC8B7F-11C6-42C0-96D5-0501EB900777}" dt="2020-05-18T15:26:37.209" v="28"/>
          <ac:picMkLst>
            <pc:docMk/>
            <pc:sldMk cId="249737254" sldId="440"/>
            <ac:picMk id="10" creationId="{14DCC7C8-E702-4020-AAF1-A7F887747912}"/>
          </ac:picMkLst>
        </pc:picChg>
      </pc:sldChg>
      <pc:sldChg chg="addSp delSp">
        <pc:chgData name="Heisterkamp, Hellen" userId="e401759a-2396-4a49-b5c4-89ccbbe61ac3" providerId="ADAL" clId="{13CC8B7F-11C6-42C0-96D5-0501EB900777}" dt="2020-05-18T15:26:41.498" v="30"/>
        <pc:sldMkLst>
          <pc:docMk/>
          <pc:sldMk cId="1398988535" sldId="445"/>
        </pc:sldMkLst>
        <pc:picChg chg="del">
          <ac:chgData name="Heisterkamp, Hellen" userId="e401759a-2396-4a49-b5c4-89ccbbe61ac3" providerId="ADAL" clId="{13CC8B7F-11C6-42C0-96D5-0501EB900777}" dt="2020-05-18T15:26:40.845" v="29" actId="478"/>
          <ac:picMkLst>
            <pc:docMk/>
            <pc:sldMk cId="1398988535" sldId="445"/>
            <ac:picMk id="8" creationId="{E38BF47C-321E-4E21-A86B-B6E4764B2EC2}"/>
          </ac:picMkLst>
        </pc:picChg>
        <pc:picChg chg="add">
          <ac:chgData name="Heisterkamp, Hellen" userId="e401759a-2396-4a49-b5c4-89ccbbe61ac3" providerId="ADAL" clId="{13CC8B7F-11C6-42C0-96D5-0501EB900777}" dt="2020-05-18T15:26:41.498" v="30"/>
          <ac:picMkLst>
            <pc:docMk/>
            <pc:sldMk cId="1398988535" sldId="445"/>
            <ac:picMk id="9" creationId="{7C2F01F0-3E70-46D5-A0BA-97068DE8B912}"/>
          </ac:picMkLst>
        </pc:picChg>
        <pc:picChg chg="add">
          <ac:chgData name="Heisterkamp, Hellen" userId="e401759a-2396-4a49-b5c4-89ccbbe61ac3" providerId="ADAL" clId="{13CC8B7F-11C6-42C0-96D5-0501EB900777}" dt="2020-05-18T15:26:41.498" v="30"/>
          <ac:picMkLst>
            <pc:docMk/>
            <pc:sldMk cId="1398988535" sldId="445"/>
            <ac:picMk id="10" creationId="{2AB54D33-93B1-4E7F-82A1-1FB1819C0D51}"/>
          </ac:picMkLst>
        </pc:picChg>
      </pc:sldChg>
      <pc:sldChg chg="addSp delSp">
        <pc:chgData name="Heisterkamp, Hellen" userId="e401759a-2396-4a49-b5c4-89ccbbe61ac3" providerId="ADAL" clId="{13CC8B7F-11C6-42C0-96D5-0501EB900777}" dt="2020-05-18T15:26:14.043" v="14"/>
        <pc:sldMkLst>
          <pc:docMk/>
          <pc:sldMk cId="1161411784" sldId="447"/>
        </pc:sldMkLst>
        <pc:picChg chg="del">
          <ac:chgData name="Heisterkamp, Hellen" userId="e401759a-2396-4a49-b5c4-89ccbbe61ac3" providerId="ADAL" clId="{13CC8B7F-11C6-42C0-96D5-0501EB900777}" dt="2020-05-18T15:26:13.653" v="13" actId="478"/>
          <ac:picMkLst>
            <pc:docMk/>
            <pc:sldMk cId="1161411784" sldId="447"/>
            <ac:picMk id="7" creationId="{E176AACF-AB3C-42D2-AD23-92EEF347268C}"/>
          </ac:picMkLst>
        </pc:picChg>
        <pc:picChg chg="add">
          <ac:chgData name="Heisterkamp, Hellen" userId="e401759a-2396-4a49-b5c4-89ccbbe61ac3" providerId="ADAL" clId="{13CC8B7F-11C6-42C0-96D5-0501EB900777}" dt="2020-05-18T15:26:14.043" v="14"/>
          <ac:picMkLst>
            <pc:docMk/>
            <pc:sldMk cId="1161411784" sldId="447"/>
            <ac:picMk id="8" creationId="{5AE2D52E-3D89-4670-8FD8-702023F3AE2D}"/>
          </ac:picMkLst>
        </pc:picChg>
        <pc:picChg chg="add">
          <ac:chgData name="Heisterkamp, Hellen" userId="e401759a-2396-4a49-b5c4-89ccbbe61ac3" providerId="ADAL" clId="{13CC8B7F-11C6-42C0-96D5-0501EB900777}" dt="2020-05-18T15:26:14.043" v="14"/>
          <ac:picMkLst>
            <pc:docMk/>
            <pc:sldMk cId="1161411784" sldId="447"/>
            <ac:picMk id="9" creationId="{19D6B3D1-3225-459C-BD50-F6EB0A1A6C3A}"/>
          </ac:picMkLst>
        </pc:picChg>
      </pc:sldChg>
      <pc:sldChg chg="addSp delSp">
        <pc:chgData name="Heisterkamp, Hellen" userId="e401759a-2396-4a49-b5c4-89ccbbe61ac3" providerId="ADAL" clId="{13CC8B7F-11C6-42C0-96D5-0501EB900777}" dt="2020-05-18T15:26:10.048" v="12"/>
        <pc:sldMkLst>
          <pc:docMk/>
          <pc:sldMk cId="1658469291" sldId="448"/>
        </pc:sldMkLst>
        <pc:picChg chg="del">
          <ac:chgData name="Heisterkamp, Hellen" userId="e401759a-2396-4a49-b5c4-89ccbbe61ac3" providerId="ADAL" clId="{13CC8B7F-11C6-42C0-96D5-0501EB900777}" dt="2020-05-18T15:26:08.629" v="11" actId="478"/>
          <ac:picMkLst>
            <pc:docMk/>
            <pc:sldMk cId="1658469291" sldId="448"/>
            <ac:picMk id="15" creationId="{3A60E002-DD79-4BE4-9DA3-EFE6860A46E7}"/>
          </ac:picMkLst>
        </pc:picChg>
        <pc:picChg chg="add">
          <ac:chgData name="Heisterkamp, Hellen" userId="e401759a-2396-4a49-b5c4-89ccbbe61ac3" providerId="ADAL" clId="{13CC8B7F-11C6-42C0-96D5-0501EB900777}" dt="2020-05-18T15:26:10.048" v="12"/>
          <ac:picMkLst>
            <pc:docMk/>
            <pc:sldMk cId="1658469291" sldId="448"/>
            <ac:picMk id="16" creationId="{EA67186C-A061-4F8B-B758-FB648D6E7154}"/>
          </ac:picMkLst>
        </pc:picChg>
        <pc:picChg chg="add">
          <ac:chgData name="Heisterkamp, Hellen" userId="e401759a-2396-4a49-b5c4-89ccbbe61ac3" providerId="ADAL" clId="{13CC8B7F-11C6-42C0-96D5-0501EB900777}" dt="2020-05-18T15:26:10.048" v="12"/>
          <ac:picMkLst>
            <pc:docMk/>
            <pc:sldMk cId="1658469291" sldId="448"/>
            <ac:picMk id="17" creationId="{46723220-8A8C-49BC-96E7-31D9FBC33023}"/>
          </ac:picMkLst>
        </pc:picChg>
      </pc:sldChg>
      <pc:sldChg chg="addSp delSp">
        <pc:chgData name="Heisterkamp, Hellen" userId="e401759a-2396-4a49-b5c4-89ccbbe61ac3" providerId="ADAL" clId="{13CC8B7F-11C6-42C0-96D5-0501EB900777}" dt="2020-05-18T15:26:20.333" v="18"/>
        <pc:sldMkLst>
          <pc:docMk/>
          <pc:sldMk cId="3826073861" sldId="449"/>
        </pc:sldMkLst>
        <pc:picChg chg="del">
          <ac:chgData name="Heisterkamp, Hellen" userId="e401759a-2396-4a49-b5c4-89ccbbe61ac3" providerId="ADAL" clId="{13CC8B7F-11C6-42C0-96D5-0501EB900777}" dt="2020-05-18T15:26:19.899" v="17" actId="478"/>
          <ac:picMkLst>
            <pc:docMk/>
            <pc:sldMk cId="3826073861" sldId="449"/>
            <ac:picMk id="12" creationId="{BDA20C45-18A6-4BFA-9FF6-C99AC9A5C937}"/>
          </ac:picMkLst>
        </pc:picChg>
        <pc:picChg chg="add">
          <ac:chgData name="Heisterkamp, Hellen" userId="e401759a-2396-4a49-b5c4-89ccbbe61ac3" providerId="ADAL" clId="{13CC8B7F-11C6-42C0-96D5-0501EB900777}" dt="2020-05-18T15:26:20.333" v="18"/>
          <ac:picMkLst>
            <pc:docMk/>
            <pc:sldMk cId="3826073861" sldId="449"/>
            <ac:picMk id="13" creationId="{847FF4E9-26E6-48AE-8C3E-5C946E725218}"/>
          </ac:picMkLst>
        </pc:picChg>
        <pc:picChg chg="add">
          <ac:chgData name="Heisterkamp, Hellen" userId="e401759a-2396-4a49-b5c4-89ccbbe61ac3" providerId="ADAL" clId="{13CC8B7F-11C6-42C0-96D5-0501EB900777}" dt="2020-05-18T15:26:20.333" v="18"/>
          <ac:picMkLst>
            <pc:docMk/>
            <pc:sldMk cId="3826073861" sldId="449"/>
            <ac:picMk id="14" creationId="{26E832C5-9161-4111-B36F-7678B62DFA59}"/>
          </ac:picMkLst>
        </pc:picChg>
      </pc:sldChg>
      <pc:sldChg chg="addSp delSp">
        <pc:chgData name="Heisterkamp, Hellen" userId="e401759a-2396-4a49-b5c4-89ccbbe61ac3" providerId="ADAL" clId="{13CC8B7F-11C6-42C0-96D5-0501EB900777}" dt="2020-05-18T15:26:26.881" v="22"/>
        <pc:sldMkLst>
          <pc:docMk/>
          <pc:sldMk cId="3395076070" sldId="450"/>
        </pc:sldMkLst>
        <pc:picChg chg="add">
          <ac:chgData name="Heisterkamp, Hellen" userId="e401759a-2396-4a49-b5c4-89ccbbe61ac3" providerId="ADAL" clId="{13CC8B7F-11C6-42C0-96D5-0501EB900777}" dt="2020-05-18T15:26:26.881" v="22"/>
          <ac:picMkLst>
            <pc:docMk/>
            <pc:sldMk cId="3395076070" sldId="450"/>
            <ac:picMk id="14" creationId="{2E625FC1-EB93-42E9-A996-A6FC994719D5}"/>
          </ac:picMkLst>
        </pc:picChg>
        <pc:picChg chg="del">
          <ac:chgData name="Heisterkamp, Hellen" userId="e401759a-2396-4a49-b5c4-89ccbbe61ac3" providerId="ADAL" clId="{13CC8B7F-11C6-42C0-96D5-0501EB900777}" dt="2020-05-18T15:26:25.870" v="21" actId="478"/>
          <ac:picMkLst>
            <pc:docMk/>
            <pc:sldMk cId="3395076070" sldId="450"/>
            <ac:picMk id="15" creationId="{90070306-4F94-43A7-A062-51DC45D55B86}"/>
          </ac:picMkLst>
        </pc:picChg>
        <pc:picChg chg="add">
          <ac:chgData name="Heisterkamp, Hellen" userId="e401759a-2396-4a49-b5c4-89ccbbe61ac3" providerId="ADAL" clId="{13CC8B7F-11C6-42C0-96D5-0501EB900777}" dt="2020-05-18T15:26:26.881" v="22"/>
          <ac:picMkLst>
            <pc:docMk/>
            <pc:sldMk cId="3395076070" sldId="450"/>
            <ac:picMk id="17" creationId="{CBBCE89C-9303-4188-AF13-BA98C2906629}"/>
          </ac:picMkLst>
        </pc:picChg>
      </pc:sldChg>
      <pc:sldChg chg="addSp delSp">
        <pc:chgData name="Heisterkamp, Hellen" userId="e401759a-2396-4a49-b5c4-89ccbbe61ac3" providerId="ADAL" clId="{13CC8B7F-11C6-42C0-96D5-0501EB900777}" dt="2020-05-18T15:26:23.293" v="20"/>
        <pc:sldMkLst>
          <pc:docMk/>
          <pc:sldMk cId="3090770550" sldId="451"/>
        </pc:sldMkLst>
        <pc:picChg chg="del">
          <ac:chgData name="Heisterkamp, Hellen" userId="e401759a-2396-4a49-b5c4-89ccbbe61ac3" providerId="ADAL" clId="{13CC8B7F-11C6-42C0-96D5-0501EB900777}" dt="2020-05-18T15:26:22.813" v="19" actId="478"/>
          <ac:picMkLst>
            <pc:docMk/>
            <pc:sldMk cId="3090770550" sldId="451"/>
            <ac:picMk id="9" creationId="{B76F8A7A-490E-487B-BB33-A2E65D61BDA4}"/>
          </ac:picMkLst>
        </pc:picChg>
        <pc:picChg chg="add">
          <ac:chgData name="Heisterkamp, Hellen" userId="e401759a-2396-4a49-b5c4-89ccbbe61ac3" providerId="ADAL" clId="{13CC8B7F-11C6-42C0-96D5-0501EB900777}" dt="2020-05-18T15:26:23.293" v="20"/>
          <ac:picMkLst>
            <pc:docMk/>
            <pc:sldMk cId="3090770550" sldId="451"/>
            <ac:picMk id="10" creationId="{8C3135AB-23E6-4CDC-815C-DB430DC757E6}"/>
          </ac:picMkLst>
        </pc:picChg>
        <pc:picChg chg="add">
          <ac:chgData name="Heisterkamp, Hellen" userId="e401759a-2396-4a49-b5c4-89ccbbe61ac3" providerId="ADAL" clId="{13CC8B7F-11C6-42C0-96D5-0501EB900777}" dt="2020-05-18T15:26:23.293" v="20"/>
          <ac:picMkLst>
            <pc:docMk/>
            <pc:sldMk cId="3090770550" sldId="451"/>
            <ac:picMk id="11" creationId="{F883310B-F41F-4496-96E9-646F8E1B12BF}"/>
          </ac:picMkLst>
        </pc:picChg>
      </pc:sldChg>
      <pc:sldChg chg="addSp delSp">
        <pc:chgData name="Heisterkamp, Hellen" userId="e401759a-2396-4a49-b5c4-89ccbbe61ac3" providerId="ADAL" clId="{13CC8B7F-11C6-42C0-96D5-0501EB900777}" dt="2020-05-18T15:26:05.614" v="10"/>
        <pc:sldMkLst>
          <pc:docMk/>
          <pc:sldMk cId="3723336323" sldId="452"/>
        </pc:sldMkLst>
        <pc:picChg chg="del">
          <ac:chgData name="Heisterkamp, Hellen" userId="e401759a-2396-4a49-b5c4-89ccbbe61ac3" providerId="ADAL" clId="{13CC8B7F-11C6-42C0-96D5-0501EB900777}" dt="2020-05-18T15:26:04.279" v="9" actId="478"/>
          <ac:picMkLst>
            <pc:docMk/>
            <pc:sldMk cId="3723336323" sldId="452"/>
            <ac:picMk id="9" creationId="{51852C4B-F8F5-4ACC-816B-E1CA05C13BC6}"/>
          </ac:picMkLst>
        </pc:picChg>
        <pc:picChg chg="add">
          <ac:chgData name="Heisterkamp, Hellen" userId="e401759a-2396-4a49-b5c4-89ccbbe61ac3" providerId="ADAL" clId="{13CC8B7F-11C6-42C0-96D5-0501EB900777}" dt="2020-05-18T15:26:05.614" v="10"/>
          <ac:picMkLst>
            <pc:docMk/>
            <pc:sldMk cId="3723336323" sldId="452"/>
            <ac:picMk id="10" creationId="{95B8F2BA-7F96-494B-A8FD-C67F917369F2}"/>
          </ac:picMkLst>
        </pc:picChg>
        <pc:picChg chg="add">
          <ac:chgData name="Heisterkamp, Hellen" userId="e401759a-2396-4a49-b5c4-89ccbbe61ac3" providerId="ADAL" clId="{13CC8B7F-11C6-42C0-96D5-0501EB900777}" dt="2020-05-18T15:26:05.614" v="10"/>
          <ac:picMkLst>
            <pc:docMk/>
            <pc:sldMk cId="3723336323" sldId="452"/>
            <ac:picMk id="11" creationId="{5E1F6F45-9929-45A4-88B0-7767444BF202}"/>
          </ac:picMkLst>
        </pc:picChg>
      </pc:sldChg>
      <pc:sldChg chg="addSp delSp">
        <pc:chgData name="Heisterkamp, Hellen" userId="e401759a-2396-4a49-b5c4-89ccbbe61ac3" providerId="ADAL" clId="{13CC8B7F-11C6-42C0-96D5-0501EB900777}" dt="2020-05-18T15:26:34.195" v="26"/>
        <pc:sldMkLst>
          <pc:docMk/>
          <pc:sldMk cId="737385736" sldId="453"/>
        </pc:sldMkLst>
        <pc:picChg chg="del">
          <ac:chgData name="Heisterkamp, Hellen" userId="e401759a-2396-4a49-b5c4-89ccbbe61ac3" providerId="ADAL" clId="{13CC8B7F-11C6-42C0-96D5-0501EB900777}" dt="2020-05-18T15:26:33.726" v="25" actId="478"/>
          <ac:picMkLst>
            <pc:docMk/>
            <pc:sldMk cId="737385736" sldId="453"/>
            <ac:picMk id="20" creationId="{90AB7FC7-B107-4122-8057-0934D76D5E33}"/>
          </ac:picMkLst>
        </pc:picChg>
        <pc:picChg chg="add">
          <ac:chgData name="Heisterkamp, Hellen" userId="e401759a-2396-4a49-b5c4-89ccbbe61ac3" providerId="ADAL" clId="{13CC8B7F-11C6-42C0-96D5-0501EB900777}" dt="2020-05-18T15:26:34.195" v="26"/>
          <ac:picMkLst>
            <pc:docMk/>
            <pc:sldMk cId="737385736" sldId="453"/>
            <ac:picMk id="22" creationId="{BC8563EF-2FAD-4CCE-BCB8-4581DAABADD6}"/>
          </ac:picMkLst>
        </pc:picChg>
        <pc:picChg chg="add">
          <ac:chgData name="Heisterkamp, Hellen" userId="e401759a-2396-4a49-b5c4-89ccbbe61ac3" providerId="ADAL" clId="{13CC8B7F-11C6-42C0-96D5-0501EB900777}" dt="2020-05-18T15:26:34.195" v="26"/>
          <ac:picMkLst>
            <pc:docMk/>
            <pc:sldMk cId="737385736" sldId="453"/>
            <ac:picMk id="24" creationId="{37CC2258-C03C-4EB5-9009-C8332D547F3B}"/>
          </ac:picMkLst>
        </pc:picChg>
      </pc:sldChg>
      <pc:sldChg chg="addSp delSp">
        <pc:chgData name="Heisterkamp, Hellen" userId="e401759a-2396-4a49-b5c4-89ccbbe61ac3" providerId="ADAL" clId="{13CC8B7F-11C6-42C0-96D5-0501EB900777}" dt="2020-05-18T15:26:44.617" v="32"/>
        <pc:sldMkLst>
          <pc:docMk/>
          <pc:sldMk cId="1336487444" sldId="454"/>
        </pc:sldMkLst>
        <pc:picChg chg="del">
          <ac:chgData name="Heisterkamp, Hellen" userId="e401759a-2396-4a49-b5c4-89ccbbe61ac3" providerId="ADAL" clId="{13CC8B7F-11C6-42C0-96D5-0501EB900777}" dt="2020-05-18T15:26:44.167" v="31" actId="478"/>
          <ac:picMkLst>
            <pc:docMk/>
            <pc:sldMk cId="1336487444" sldId="454"/>
            <ac:picMk id="9" creationId="{96ADE19D-AB69-4035-A05A-1E8653FB91A4}"/>
          </ac:picMkLst>
        </pc:picChg>
        <pc:picChg chg="add">
          <ac:chgData name="Heisterkamp, Hellen" userId="e401759a-2396-4a49-b5c4-89ccbbe61ac3" providerId="ADAL" clId="{13CC8B7F-11C6-42C0-96D5-0501EB900777}" dt="2020-05-18T15:26:44.617" v="32"/>
          <ac:picMkLst>
            <pc:docMk/>
            <pc:sldMk cId="1336487444" sldId="454"/>
            <ac:picMk id="10" creationId="{A763AAC8-F9F7-4F6C-8BD3-6C77CECD4219}"/>
          </ac:picMkLst>
        </pc:picChg>
        <pc:picChg chg="add">
          <ac:chgData name="Heisterkamp, Hellen" userId="e401759a-2396-4a49-b5c4-89ccbbe61ac3" providerId="ADAL" clId="{13CC8B7F-11C6-42C0-96D5-0501EB900777}" dt="2020-05-18T15:26:44.617" v="32"/>
          <ac:picMkLst>
            <pc:docMk/>
            <pc:sldMk cId="1336487444" sldId="454"/>
            <ac:picMk id="11" creationId="{9BADC36D-85C0-4E56-A96B-72C722633E2A}"/>
          </ac:picMkLst>
        </pc:picChg>
      </pc:sldChg>
      <pc:sldChg chg="addSp delSp">
        <pc:chgData name="Heisterkamp, Hellen" userId="e401759a-2396-4a49-b5c4-89ccbbe61ac3" providerId="ADAL" clId="{13CC8B7F-11C6-42C0-96D5-0501EB900777}" dt="2020-05-18T15:26:47.474" v="34"/>
        <pc:sldMkLst>
          <pc:docMk/>
          <pc:sldMk cId="2540662538" sldId="455"/>
        </pc:sldMkLst>
        <pc:picChg chg="del">
          <ac:chgData name="Heisterkamp, Hellen" userId="e401759a-2396-4a49-b5c4-89ccbbe61ac3" providerId="ADAL" clId="{13CC8B7F-11C6-42C0-96D5-0501EB900777}" dt="2020-05-18T15:26:47.020" v="33" actId="478"/>
          <ac:picMkLst>
            <pc:docMk/>
            <pc:sldMk cId="2540662538" sldId="455"/>
            <ac:picMk id="8" creationId="{16ADFE0C-8B3A-46B5-8EF1-EE3EF7CB50F6}"/>
          </ac:picMkLst>
        </pc:picChg>
        <pc:picChg chg="add">
          <ac:chgData name="Heisterkamp, Hellen" userId="e401759a-2396-4a49-b5c4-89ccbbe61ac3" providerId="ADAL" clId="{13CC8B7F-11C6-42C0-96D5-0501EB900777}" dt="2020-05-18T15:26:47.474" v="34"/>
          <ac:picMkLst>
            <pc:docMk/>
            <pc:sldMk cId="2540662538" sldId="455"/>
            <ac:picMk id="9" creationId="{4DDE3D4C-14E7-4EDC-9E3E-E8DBEBAE5F6E}"/>
          </ac:picMkLst>
        </pc:picChg>
        <pc:picChg chg="add">
          <ac:chgData name="Heisterkamp, Hellen" userId="e401759a-2396-4a49-b5c4-89ccbbe61ac3" providerId="ADAL" clId="{13CC8B7F-11C6-42C0-96D5-0501EB900777}" dt="2020-05-18T15:26:47.474" v="34"/>
          <ac:picMkLst>
            <pc:docMk/>
            <pc:sldMk cId="2540662538" sldId="455"/>
            <ac:picMk id="10" creationId="{6D446AFE-33AE-413A-9F31-B6C43B677A6D}"/>
          </ac:picMkLst>
        </pc:picChg>
      </pc:sldChg>
      <pc:sldChg chg="addSp delSp modSp">
        <pc:chgData name="Heisterkamp, Hellen" userId="e401759a-2396-4a49-b5c4-89ccbbe61ac3" providerId="ADAL" clId="{13CC8B7F-11C6-42C0-96D5-0501EB900777}" dt="2020-05-18T15:27:59.689" v="51" actId="1076"/>
        <pc:sldMkLst>
          <pc:docMk/>
          <pc:sldMk cId="1526485097" sldId="456"/>
        </pc:sldMkLst>
        <pc:spChg chg="mod">
          <ac:chgData name="Heisterkamp, Hellen" userId="e401759a-2396-4a49-b5c4-89ccbbe61ac3" providerId="ADAL" clId="{13CC8B7F-11C6-42C0-96D5-0501EB900777}" dt="2020-05-18T15:27:59.689" v="51" actId="1076"/>
          <ac:spMkLst>
            <pc:docMk/>
            <pc:sldMk cId="1526485097" sldId="456"/>
            <ac:spMk id="3" creationId="{AA541951-5353-4A40-95E2-8B1EF503B77D}"/>
          </ac:spMkLst>
        </pc:spChg>
        <pc:picChg chg="del">
          <ac:chgData name="Heisterkamp, Hellen" userId="e401759a-2396-4a49-b5c4-89ccbbe61ac3" providerId="ADAL" clId="{13CC8B7F-11C6-42C0-96D5-0501EB900777}" dt="2020-05-18T15:26:50.050" v="35" actId="478"/>
          <ac:picMkLst>
            <pc:docMk/>
            <pc:sldMk cId="1526485097" sldId="456"/>
            <ac:picMk id="13" creationId="{DB94D8A7-4E32-44AE-85AC-2137EFD7D2DE}"/>
          </ac:picMkLst>
        </pc:picChg>
        <pc:picChg chg="add">
          <ac:chgData name="Heisterkamp, Hellen" userId="e401759a-2396-4a49-b5c4-89ccbbe61ac3" providerId="ADAL" clId="{13CC8B7F-11C6-42C0-96D5-0501EB900777}" dt="2020-05-18T15:26:50.520" v="36"/>
          <ac:picMkLst>
            <pc:docMk/>
            <pc:sldMk cId="1526485097" sldId="456"/>
            <ac:picMk id="14" creationId="{E926E443-2142-4259-B6D2-902909B67FBD}"/>
          </ac:picMkLst>
        </pc:picChg>
        <pc:picChg chg="add">
          <ac:chgData name="Heisterkamp, Hellen" userId="e401759a-2396-4a49-b5c4-89ccbbe61ac3" providerId="ADAL" clId="{13CC8B7F-11C6-42C0-96D5-0501EB900777}" dt="2020-05-18T15:26:50.520" v="36"/>
          <ac:picMkLst>
            <pc:docMk/>
            <pc:sldMk cId="1526485097" sldId="456"/>
            <ac:picMk id="16" creationId="{05A4CDB5-08AE-4C5E-AF2E-7729F7438E5D}"/>
          </ac:picMkLst>
        </pc:picChg>
      </pc:sldChg>
      <pc:sldChg chg="addSp delSp">
        <pc:chgData name="Heisterkamp, Hellen" userId="e401759a-2396-4a49-b5c4-89ccbbe61ac3" providerId="ADAL" clId="{13CC8B7F-11C6-42C0-96D5-0501EB900777}" dt="2020-05-18T15:26:53.537" v="38"/>
        <pc:sldMkLst>
          <pc:docMk/>
          <pc:sldMk cId="3912586172" sldId="457"/>
        </pc:sldMkLst>
        <pc:picChg chg="del">
          <ac:chgData name="Heisterkamp, Hellen" userId="e401759a-2396-4a49-b5c4-89ccbbe61ac3" providerId="ADAL" clId="{13CC8B7F-11C6-42C0-96D5-0501EB900777}" dt="2020-05-18T15:26:53.066" v="37" actId="478"/>
          <ac:picMkLst>
            <pc:docMk/>
            <pc:sldMk cId="3912586172" sldId="457"/>
            <ac:picMk id="8" creationId="{964968B3-A7F0-4D6A-AB0D-81EE97DACD97}"/>
          </ac:picMkLst>
        </pc:picChg>
        <pc:picChg chg="add">
          <ac:chgData name="Heisterkamp, Hellen" userId="e401759a-2396-4a49-b5c4-89ccbbe61ac3" providerId="ADAL" clId="{13CC8B7F-11C6-42C0-96D5-0501EB900777}" dt="2020-05-18T15:26:53.537" v="38"/>
          <ac:picMkLst>
            <pc:docMk/>
            <pc:sldMk cId="3912586172" sldId="457"/>
            <ac:picMk id="9" creationId="{6645C2CF-A0B9-4D28-9BEE-30509C80E7E4}"/>
          </ac:picMkLst>
        </pc:picChg>
        <pc:picChg chg="add">
          <ac:chgData name="Heisterkamp, Hellen" userId="e401759a-2396-4a49-b5c4-89ccbbe61ac3" providerId="ADAL" clId="{13CC8B7F-11C6-42C0-96D5-0501EB900777}" dt="2020-05-18T15:26:53.537" v="38"/>
          <ac:picMkLst>
            <pc:docMk/>
            <pc:sldMk cId="3912586172" sldId="457"/>
            <ac:picMk id="10" creationId="{3423060A-4C6D-4469-ADB8-A6B663063768}"/>
          </ac:picMkLst>
        </pc:picChg>
      </pc:sldChg>
      <pc:sldChg chg="addSp delSp">
        <pc:chgData name="Heisterkamp, Hellen" userId="e401759a-2396-4a49-b5c4-89ccbbe61ac3" providerId="ADAL" clId="{13CC8B7F-11C6-42C0-96D5-0501EB900777}" dt="2020-05-18T15:26:17.049" v="16"/>
        <pc:sldMkLst>
          <pc:docMk/>
          <pc:sldMk cId="2024958254" sldId="459"/>
        </pc:sldMkLst>
        <pc:picChg chg="del">
          <ac:chgData name="Heisterkamp, Hellen" userId="e401759a-2396-4a49-b5c4-89ccbbe61ac3" providerId="ADAL" clId="{13CC8B7F-11C6-42C0-96D5-0501EB900777}" dt="2020-05-18T15:26:16.550" v="15" actId="478"/>
          <ac:picMkLst>
            <pc:docMk/>
            <pc:sldMk cId="2024958254" sldId="459"/>
            <ac:picMk id="9" creationId="{B6845391-2BD2-49E2-B6AA-B9437F788C41}"/>
          </ac:picMkLst>
        </pc:picChg>
        <pc:picChg chg="add">
          <ac:chgData name="Heisterkamp, Hellen" userId="e401759a-2396-4a49-b5c4-89ccbbe61ac3" providerId="ADAL" clId="{13CC8B7F-11C6-42C0-96D5-0501EB900777}" dt="2020-05-18T15:26:17.049" v="16"/>
          <ac:picMkLst>
            <pc:docMk/>
            <pc:sldMk cId="2024958254" sldId="459"/>
            <ac:picMk id="10" creationId="{CBDA7DC9-9147-48E1-9311-183449E383A5}"/>
          </ac:picMkLst>
        </pc:picChg>
        <pc:picChg chg="add">
          <ac:chgData name="Heisterkamp, Hellen" userId="e401759a-2396-4a49-b5c4-89ccbbe61ac3" providerId="ADAL" clId="{13CC8B7F-11C6-42C0-96D5-0501EB900777}" dt="2020-05-18T15:26:17.049" v="16"/>
          <ac:picMkLst>
            <pc:docMk/>
            <pc:sldMk cId="2024958254" sldId="459"/>
            <ac:picMk id="11" creationId="{5DBB291F-86FE-4A2F-BB38-FF87EFB66018}"/>
          </ac:picMkLst>
        </pc:picChg>
      </pc:sldChg>
      <pc:sldChg chg="addSp delSp">
        <pc:chgData name="Heisterkamp, Hellen" userId="e401759a-2396-4a49-b5c4-89ccbbe61ac3" providerId="ADAL" clId="{13CC8B7F-11C6-42C0-96D5-0501EB900777}" dt="2020-05-18T15:26:30.996" v="24"/>
        <pc:sldMkLst>
          <pc:docMk/>
          <pc:sldMk cId="2686538903" sldId="460"/>
        </pc:sldMkLst>
        <pc:picChg chg="del">
          <ac:chgData name="Heisterkamp, Hellen" userId="e401759a-2396-4a49-b5c4-89ccbbe61ac3" providerId="ADAL" clId="{13CC8B7F-11C6-42C0-96D5-0501EB900777}" dt="2020-05-18T15:26:30.379" v="23" actId="478"/>
          <ac:picMkLst>
            <pc:docMk/>
            <pc:sldMk cId="2686538903" sldId="460"/>
            <ac:picMk id="14" creationId="{8F2FE340-FC0F-4C7F-AC1C-9810C8AA3E61}"/>
          </ac:picMkLst>
        </pc:picChg>
        <pc:picChg chg="add">
          <ac:chgData name="Heisterkamp, Hellen" userId="e401759a-2396-4a49-b5c4-89ccbbe61ac3" providerId="ADAL" clId="{13CC8B7F-11C6-42C0-96D5-0501EB900777}" dt="2020-05-18T15:26:30.996" v="24"/>
          <ac:picMkLst>
            <pc:docMk/>
            <pc:sldMk cId="2686538903" sldId="460"/>
            <ac:picMk id="15" creationId="{2A908794-947C-41F9-B856-B17FF3A668D1}"/>
          </ac:picMkLst>
        </pc:picChg>
        <pc:picChg chg="add">
          <ac:chgData name="Heisterkamp, Hellen" userId="e401759a-2396-4a49-b5c4-89ccbbe61ac3" providerId="ADAL" clId="{13CC8B7F-11C6-42C0-96D5-0501EB900777}" dt="2020-05-18T15:26:30.996" v="24"/>
          <ac:picMkLst>
            <pc:docMk/>
            <pc:sldMk cId="2686538903" sldId="460"/>
            <ac:picMk id="16" creationId="{64AAFFE0-C664-4BB6-B98F-36296E5B9E12}"/>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2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ata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26.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755877B-36E2-4976-9ECA-389FB3AD963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BCD001C-A9A3-4D17-A2CD-1C600241FD6F}">
      <dgm:prSet custT="1"/>
      <dgm:spPr/>
      <dgm:t>
        <a:bodyPr/>
        <a:lstStyle/>
        <a:p>
          <a:pPr>
            <a:lnSpc>
              <a:spcPct val="100000"/>
            </a:lnSpc>
          </a:pPr>
          <a:r>
            <a:rPr lang="en-US" sz="2400" dirty="0" err="1"/>
            <a:t>Welche</a:t>
          </a:r>
          <a:r>
            <a:rPr lang="en-US" sz="2400" dirty="0"/>
            <a:t> </a:t>
          </a:r>
          <a:r>
            <a:rPr lang="en-US" sz="2400" dirty="0" err="1"/>
            <a:t>Formen</a:t>
          </a:r>
          <a:r>
            <a:rPr lang="en-US" sz="2400" dirty="0"/>
            <a:t> von </a:t>
          </a:r>
          <a:r>
            <a:rPr lang="en-US" sz="2400" dirty="0" err="1"/>
            <a:t>unsozialem</a:t>
          </a:r>
          <a:r>
            <a:rPr lang="en-US" sz="2400" dirty="0"/>
            <a:t> </a:t>
          </a:r>
          <a:r>
            <a:rPr lang="en-US" sz="2400" dirty="0" err="1"/>
            <a:t>Verhalten</a:t>
          </a:r>
          <a:r>
            <a:rPr lang="en-US" sz="2400" dirty="0"/>
            <a:t> </a:t>
          </a:r>
          <a:r>
            <a:rPr lang="en-US" sz="2400" dirty="0" err="1"/>
            <a:t>im</a:t>
          </a:r>
          <a:r>
            <a:rPr lang="en-US" sz="2400" dirty="0"/>
            <a:t> </a:t>
          </a:r>
          <a:r>
            <a:rPr lang="en-US" sz="2400" dirty="0" err="1"/>
            <a:t>Netz</a:t>
          </a:r>
          <a:r>
            <a:rPr lang="en-US" sz="2400" dirty="0"/>
            <a:t> </a:t>
          </a:r>
          <a:r>
            <a:rPr lang="en-US" sz="2400" dirty="0" err="1"/>
            <a:t>kennen</a:t>
          </a:r>
          <a:r>
            <a:rPr lang="en-US" sz="2400" dirty="0"/>
            <a:t> Sie?</a:t>
          </a:r>
        </a:p>
      </dgm:t>
    </dgm:pt>
    <dgm:pt modelId="{D93B2992-FC0E-44AD-9736-30C7B7782440}" type="parTrans" cxnId="{5B706156-5F06-4D29-9ADD-15D41BF955FA}">
      <dgm:prSet/>
      <dgm:spPr/>
      <dgm:t>
        <a:bodyPr/>
        <a:lstStyle/>
        <a:p>
          <a:endParaRPr lang="en-US"/>
        </a:p>
      </dgm:t>
    </dgm:pt>
    <dgm:pt modelId="{E41349F7-48B6-48B6-9E32-9EFE98FD86B8}" type="sibTrans" cxnId="{5B706156-5F06-4D29-9ADD-15D41BF955FA}">
      <dgm:prSet/>
      <dgm:spPr/>
      <dgm:t>
        <a:bodyPr/>
        <a:lstStyle/>
        <a:p>
          <a:endParaRPr lang="en-US"/>
        </a:p>
      </dgm:t>
    </dgm:pt>
    <dgm:pt modelId="{9A8A96E7-2BA8-46C4-ACD3-ACAFDD9C75F0}">
      <dgm:prSet custT="1"/>
      <dgm:spPr/>
      <dgm:t>
        <a:bodyPr/>
        <a:lstStyle/>
        <a:p>
          <a:pPr>
            <a:lnSpc>
              <a:spcPct val="100000"/>
            </a:lnSpc>
          </a:pPr>
          <a:r>
            <a:rPr lang="en-US" sz="2400"/>
            <a:t>Wie </a:t>
          </a:r>
          <a:r>
            <a:rPr lang="en-US" sz="2400" err="1"/>
            <a:t>kommt</a:t>
          </a:r>
          <a:r>
            <a:rPr lang="en-US" sz="2400"/>
            <a:t> es </a:t>
          </a:r>
          <a:r>
            <a:rPr lang="en-US" sz="2400" err="1"/>
            <a:t>zu</a:t>
          </a:r>
          <a:r>
            <a:rPr lang="en-US" sz="2400"/>
            <a:t> </a:t>
          </a:r>
          <a:r>
            <a:rPr lang="en-US" sz="2400" err="1"/>
            <a:t>unsozialem</a:t>
          </a:r>
          <a:r>
            <a:rPr lang="en-US" sz="2400"/>
            <a:t> </a:t>
          </a:r>
          <a:r>
            <a:rPr lang="en-US" sz="2400" err="1"/>
            <a:t>Verhalten</a:t>
          </a:r>
          <a:r>
            <a:rPr lang="en-US" sz="2400"/>
            <a:t> </a:t>
          </a:r>
          <a:r>
            <a:rPr lang="en-US" sz="2400" err="1"/>
            <a:t>im</a:t>
          </a:r>
          <a:r>
            <a:rPr lang="en-US" sz="2400"/>
            <a:t> </a:t>
          </a:r>
          <a:r>
            <a:rPr lang="en-US" sz="2400" err="1"/>
            <a:t>Netz</a:t>
          </a:r>
          <a:r>
            <a:rPr lang="en-US" sz="2400"/>
            <a:t>?</a:t>
          </a:r>
        </a:p>
      </dgm:t>
    </dgm:pt>
    <dgm:pt modelId="{F5EF8475-520A-446E-9617-59F746EFD9D6}" type="parTrans" cxnId="{5BD8655E-4217-4F4D-807C-BC6D03B4292C}">
      <dgm:prSet/>
      <dgm:spPr/>
      <dgm:t>
        <a:bodyPr/>
        <a:lstStyle/>
        <a:p>
          <a:endParaRPr lang="en-US"/>
        </a:p>
      </dgm:t>
    </dgm:pt>
    <dgm:pt modelId="{BB5B9B70-F52E-43F5-B5C2-18904CE636CD}" type="sibTrans" cxnId="{5BD8655E-4217-4F4D-807C-BC6D03B4292C}">
      <dgm:prSet/>
      <dgm:spPr/>
      <dgm:t>
        <a:bodyPr/>
        <a:lstStyle/>
        <a:p>
          <a:endParaRPr lang="en-US"/>
        </a:p>
      </dgm:t>
    </dgm:pt>
    <dgm:pt modelId="{25F7D7F9-C789-48E1-A3D0-0CA92EE9E138}">
      <dgm:prSet custT="1"/>
      <dgm:spPr/>
      <dgm:t>
        <a:bodyPr/>
        <a:lstStyle/>
        <a:p>
          <a:pPr>
            <a:lnSpc>
              <a:spcPct val="100000"/>
            </a:lnSpc>
          </a:pPr>
          <a:r>
            <a:rPr lang="de-DE" sz="2400" dirty="0"/>
            <a:t>Was kann man dagegen tun?</a:t>
          </a:r>
          <a:endParaRPr lang="en-US" sz="2400" dirty="0"/>
        </a:p>
      </dgm:t>
    </dgm:pt>
    <dgm:pt modelId="{FCAA0704-8EBD-448A-8098-B64BFEC211FD}" type="parTrans" cxnId="{9310E670-4EDC-4241-833E-4CBF623021C4}">
      <dgm:prSet/>
      <dgm:spPr/>
      <dgm:t>
        <a:bodyPr/>
        <a:lstStyle/>
        <a:p>
          <a:endParaRPr lang="en-US"/>
        </a:p>
      </dgm:t>
    </dgm:pt>
    <dgm:pt modelId="{4EEA61B0-B246-4C1A-9344-1BBE5FA579FC}" type="sibTrans" cxnId="{9310E670-4EDC-4241-833E-4CBF623021C4}">
      <dgm:prSet/>
      <dgm:spPr/>
      <dgm:t>
        <a:bodyPr/>
        <a:lstStyle/>
        <a:p>
          <a:endParaRPr lang="en-US"/>
        </a:p>
      </dgm:t>
    </dgm:pt>
    <dgm:pt modelId="{4260A104-AFEF-46C6-8AAF-9C74BC1A1CB0}" type="pres">
      <dgm:prSet presAssocID="{C755877B-36E2-4976-9ECA-389FB3AD9633}" presName="root" presStyleCnt="0">
        <dgm:presLayoutVars>
          <dgm:dir/>
          <dgm:resizeHandles val="exact"/>
        </dgm:presLayoutVars>
      </dgm:prSet>
      <dgm:spPr/>
    </dgm:pt>
    <dgm:pt modelId="{65B24FE7-8577-4469-A518-0901C2C08D01}" type="pres">
      <dgm:prSet presAssocID="{5BCD001C-A9A3-4D17-A2CD-1C600241FD6F}" presName="compNode" presStyleCnt="0"/>
      <dgm:spPr/>
    </dgm:pt>
    <dgm:pt modelId="{E9D7A1DB-DB69-4B2D-A13D-7A206DEE28FA}" type="pres">
      <dgm:prSet presAssocID="{5BCD001C-A9A3-4D17-A2CD-1C600241FD6F}" presName="bgRect" presStyleLbl="bgShp" presStyleIdx="0" presStyleCnt="3"/>
      <dgm:spPr/>
    </dgm:pt>
    <dgm:pt modelId="{66BFEFAB-8CED-4289-A6CA-F9327B0CD5C9}" type="pres">
      <dgm:prSet presAssocID="{5BCD001C-A9A3-4D17-A2CD-1C600241FD6F}"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Questions"/>
        </a:ext>
      </dgm:extLst>
    </dgm:pt>
    <dgm:pt modelId="{A6B450EA-A158-4FD1-8D13-1DAA0D32495C}" type="pres">
      <dgm:prSet presAssocID="{5BCD001C-A9A3-4D17-A2CD-1C600241FD6F}" presName="spaceRect" presStyleCnt="0"/>
      <dgm:spPr/>
    </dgm:pt>
    <dgm:pt modelId="{8C68D6A3-6DAD-4E1B-A245-66AB301D2709}" type="pres">
      <dgm:prSet presAssocID="{5BCD001C-A9A3-4D17-A2CD-1C600241FD6F}" presName="parTx" presStyleLbl="revTx" presStyleIdx="0" presStyleCnt="3">
        <dgm:presLayoutVars>
          <dgm:chMax val="0"/>
          <dgm:chPref val="0"/>
        </dgm:presLayoutVars>
      </dgm:prSet>
      <dgm:spPr/>
    </dgm:pt>
    <dgm:pt modelId="{34F80808-E194-4677-90E1-92DC1FA350A9}" type="pres">
      <dgm:prSet presAssocID="{E41349F7-48B6-48B6-9E32-9EFE98FD86B8}" presName="sibTrans" presStyleCnt="0"/>
      <dgm:spPr/>
    </dgm:pt>
    <dgm:pt modelId="{E4AD1EC6-2F72-4D25-9A55-CA3C47393782}" type="pres">
      <dgm:prSet presAssocID="{9A8A96E7-2BA8-46C4-ACD3-ACAFDD9C75F0}" presName="compNode" presStyleCnt="0"/>
      <dgm:spPr/>
    </dgm:pt>
    <dgm:pt modelId="{30E317F7-33F0-4803-A0D3-9756A3F72902}" type="pres">
      <dgm:prSet presAssocID="{9A8A96E7-2BA8-46C4-ACD3-ACAFDD9C75F0}" presName="bgRect" presStyleLbl="bgShp" presStyleIdx="1" presStyleCnt="3"/>
      <dgm:spPr/>
    </dgm:pt>
    <dgm:pt modelId="{877D746A-49C4-48E9-9B68-EF960A08E9F0}" type="pres">
      <dgm:prSet presAssocID="{9A8A96E7-2BA8-46C4-ACD3-ACAFDD9C75F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Raised hand"/>
        </a:ext>
      </dgm:extLst>
    </dgm:pt>
    <dgm:pt modelId="{44B762DF-30B6-4999-9F91-D1AD6BDE56DC}" type="pres">
      <dgm:prSet presAssocID="{9A8A96E7-2BA8-46C4-ACD3-ACAFDD9C75F0}" presName="spaceRect" presStyleCnt="0"/>
      <dgm:spPr/>
    </dgm:pt>
    <dgm:pt modelId="{2355245F-3B7A-4C73-AD3E-08FFF555AEA5}" type="pres">
      <dgm:prSet presAssocID="{9A8A96E7-2BA8-46C4-ACD3-ACAFDD9C75F0}" presName="parTx" presStyleLbl="revTx" presStyleIdx="1" presStyleCnt="3">
        <dgm:presLayoutVars>
          <dgm:chMax val="0"/>
          <dgm:chPref val="0"/>
        </dgm:presLayoutVars>
      </dgm:prSet>
      <dgm:spPr/>
    </dgm:pt>
    <dgm:pt modelId="{19E02023-346B-4D94-A141-0D3E1AC4E418}" type="pres">
      <dgm:prSet presAssocID="{BB5B9B70-F52E-43F5-B5C2-18904CE636CD}" presName="sibTrans" presStyleCnt="0"/>
      <dgm:spPr/>
    </dgm:pt>
    <dgm:pt modelId="{34EFFEB2-2B1D-4AC6-A472-6268B6682251}" type="pres">
      <dgm:prSet presAssocID="{25F7D7F9-C789-48E1-A3D0-0CA92EE9E138}" presName="compNode" presStyleCnt="0"/>
      <dgm:spPr/>
    </dgm:pt>
    <dgm:pt modelId="{252A87FD-864F-4183-8720-F943E7D2AFC8}" type="pres">
      <dgm:prSet presAssocID="{25F7D7F9-C789-48E1-A3D0-0CA92EE9E138}" presName="bgRect" presStyleLbl="bgShp" presStyleIdx="2" presStyleCnt="3" custLinFactNeighborX="-3664" custLinFactNeighborY="-1262"/>
      <dgm:spPr/>
    </dgm:pt>
    <dgm:pt modelId="{F29BC463-C913-4435-A00D-05B8E7186C33}" type="pres">
      <dgm:prSet presAssocID="{25F7D7F9-C789-48E1-A3D0-0CA92EE9E13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andshake"/>
        </a:ext>
      </dgm:extLst>
    </dgm:pt>
    <dgm:pt modelId="{6BBCD3CD-42D6-4205-BC87-F2D2E216E0F7}" type="pres">
      <dgm:prSet presAssocID="{25F7D7F9-C789-48E1-A3D0-0CA92EE9E138}" presName="spaceRect" presStyleCnt="0"/>
      <dgm:spPr/>
    </dgm:pt>
    <dgm:pt modelId="{B3C71ACB-9F49-4CE6-9257-A05B439A671D}" type="pres">
      <dgm:prSet presAssocID="{25F7D7F9-C789-48E1-A3D0-0CA92EE9E138}" presName="parTx" presStyleLbl="revTx" presStyleIdx="2" presStyleCnt="3">
        <dgm:presLayoutVars>
          <dgm:chMax val="0"/>
          <dgm:chPref val="0"/>
        </dgm:presLayoutVars>
      </dgm:prSet>
      <dgm:spPr/>
    </dgm:pt>
  </dgm:ptLst>
  <dgm:cxnLst>
    <dgm:cxn modelId="{5BD8655E-4217-4F4D-807C-BC6D03B4292C}" srcId="{C755877B-36E2-4976-9ECA-389FB3AD9633}" destId="{9A8A96E7-2BA8-46C4-ACD3-ACAFDD9C75F0}" srcOrd="1" destOrd="0" parTransId="{F5EF8475-520A-446E-9617-59F746EFD9D6}" sibTransId="{BB5B9B70-F52E-43F5-B5C2-18904CE636CD}"/>
    <dgm:cxn modelId="{8232AF4E-D66B-4CE4-9E21-88B0ADBC0CA9}" type="presOf" srcId="{5BCD001C-A9A3-4D17-A2CD-1C600241FD6F}" destId="{8C68D6A3-6DAD-4E1B-A245-66AB301D2709}" srcOrd="0" destOrd="0" presId="urn:microsoft.com/office/officeart/2018/2/layout/IconVerticalSolidList"/>
    <dgm:cxn modelId="{9310E670-4EDC-4241-833E-4CBF623021C4}" srcId="{C755877B-36E2-4976-9ECA-389FB3AD9633}" destId="{25F7D7F9-C789-48E1-A3D0-0CA92EE9E138}" srcOrd="2" destOrd="0" parTransId="{FCAA0704-8EBD-448A-8098-B64BFEC211FD}" sibTransId="{4EEA61B0-B246-4C1A-9344-1BBE5FA579FC}"/>
    <dgm:cxn modelId="{5B706156-5F06-4D29-9ADD-15D41BF955FA}" srcId="{C755877B-36E2-4976-9ECA-389FB3AD9633}" destId="{5BCD001C-A9A3-4D17-A2CD-1C600241FD6F}" srcOrd="0" destOrd="0" parTransId="{D93B2992-FC0E-44AD-9736-30C7B7782440}" sibTransId="{E41349F7-48B6-48B6-9E32-9EFE98FD86B8}"/>
    <dgm:cxn modelId="{E83E3FAC-2AFB-4DEB-895D-ED3535802A14}" type="presOf" srcId="{25F7D7F9-C789-48E1-A3D0-0CA92EE9E138}" destId="{B3C71ACB-9F49-4CE6-9257-A05B439A671D}" srcOrd="0" destOrd="0" presId="urn:microsoft.com/office/officeart/2018/2/layout/IconVerticalSolidList"/>
    <dgm:cxn modelId="{316A60D2-F879-4BEA-806C-11B29A1D42E5}" type="presOf" srcId="{C755877B-36E2-4976-9ECA-389FB3AD9633}" destId="{4260A104-AFEF-46C6-8AAF-9C74BC1A1CB0}" srcOrd="0" destOrd="0" presId="urn:microsoft.com/office/officeart/2018/2/layout/IconVerticalSolidList"/>
    <dgm:cxn modelId="{C460C2E1-24CA-43D4-993C-072DAFBE79FE}" type="presOf" srcId="{9A8A96E7-2BA8-46C4-ACD3-ACAFDD9C75F0}" destId="{2355245F-3B7A-4C73-AD3E-08FFF555AEA5}" srcOrd="0" destOrd="0" presId="urn:microsoft.com/office/officeart/2018/2/layout/IconVerticalSolidList"/>
    <dgm:cxn modelId="{E919C61A-02EF-4DC5-B85B-C7109E6AB5C4}" type="presParOf" srcId="{4260A104-AFEF-46C6-8AAF-9C74BC1A1CB0}" destId="{65B24FE7-8577-4469-A518-0901C2C08D01}" srcOrd="0" destOrd="0" presId="urn:microsoft.com/office/officeart/2018/2/layout/IconVerticalSolidList"/>
    <dgm:cxn modelId="{771C14C2-7CD5-4400-AE38-81430BBB464B}" type="presParOf" srcId="{65B24FE7-8577-4469-A518-0901C2C08D01}" destId="{E9D7A1DB-DB69-4B2D-A13D-7A206DEE28FA}" srcOrd="0" destOrd="0" presId="urn:microsoft.com/office/officeart/2018/2/layout/IconVerticalSolidList"/>
    <dgm:cxn modelId="{1C3A95E2-AD17-4D0B-B4B2-C0877C7EED86}" type="presParOf" srcId="{65B24FE7-8577-4469-A518-0901C2C08D01}" destId="{66BFEFAB-8CED-4289-A6CA-F9327B0CD5C9}" srcOrd="1" destOrd="0" presId="urn:microsoft.com/office/officeart/2018/2/layout/IconVerticalSolidList"/>
    <dgm:cxn modelId="{D464F28E-26F6-416F-8EBC-571C1272FCF9}" type="presParOf" srcId="{65B24FE7-8577-4469-A518-0901C2C08D01}" destId="{A6B450EA-A158-4FD1-8D13-1DAA0D32495C}" srcOrd="2" destOrd="0" presId="urn:microsoft.com/office/officeart/2018/2/layout/IconVerticalSolidList"/>
    <dgm:cxn modelId="{95FA9790-0205-4D80-B52D-0C9FB10F3340}" type="presParOf" srcId="{65B24FE7-8577-4469-A518-0901C2C08D01}" destId="{8C68D6A3-6DAD-4E1B-A245-66AB301D2709}" srcOrd="3" destOrd="0" presId="urn:microsoft.com/office/officeart/2018/2/layout/IconVerticalSolidList"/>
    <dgm:cxn modelId="{F43C8F0C-DC98-4DF3-B908-1BB3463C1597}" type="presParOf" srcId="{4260A104-AFEF-46C6-8AAF-9C74BC1A1CB0}" destId="{34F80808-E194-4677-90E1-92DC1FA350A9}" srcOrd="1" destOrd="0" presId="urn:microsoft.com/office/officeart/2018/2/layout/IconVerticalSolidList"/>
    <dgm:cxn modelId="{06A694A4-6F83-4FC8-93C8-673DAD1A8C2F}" type="presParOf" srcId="{4260A104-AFEF-46C6-8AAF-9C74BC1A1CB0}" destId="{E4AD1EC6-2F72-4D25-9A55-CA3C47393782}" srcOrd="2" destOrd="0" presId="urn:microsoft.com/office/officeart/2018/2/layout/IconVerticalSolidList"/>
    <dgm:cxn modelId="{C4BBF782-40D2-417C-AF08-D80F79EB4210}" type="presParOf" srcId="{E4AD1EC6-2F72-4D25-9A55-CA3C47393782}" destId="{30E317F7-33F0-4803-A0D3-9756A3F72902}" srcOrd="0" destOrd="0" presId="urn:microsoft.com/office/officeart/2018/2/layout/IconVerticalSolidList"/>
    <dgm:cxn modelId="{F1694F6E-D9B4-442D-B9A4-F753A3869B2C}" type="presParOf" srcId="{E4AD1EC6-2F72-4D25-9A55-CA3C47393782}" destId="{877D746A-49C4-48E9-9B68-EF960A08E9F0}" srcOrd="1" destOrd="0" presId="urn:microsoft.com/office/officeart/2018/2/layout/IconVerticalSolidList"/>
    <dgm:cxn modelId="{2AFEF938-7289-4A35-8E38-FD4A6D142224}" type="presParOf" srcId="{E4AD1EC6-2F72-4D25-9A55-CA3C47393782}" destId="{44B762DF-30B6-4999-9F91-D1AD6BDE56DC}" srcOrd="2" destOrd="0" presId="urn:microsoft.com/office/officeart/2018/2/layout/IconVerticalSolidList"/>
    <dgm:cxn modelId="{831DD28F-CE0F-46DB-ADB5-12A3ECD8D870}" type="presParOf" srcId="{E4AD1EC6-2F72-4D25-9A55-CA3C47393782}" destId="{2355245F-3B7A-4C73-AD3E-08FFF555AEA5}" srcOrd="3" destOrd="0" presId="urn:microsoft.com/office/officeart/2018/2/layout/IconVerticalSolidList"/>
    <dgm:cxn modelId="{49D0260A-2A25-484D-BDDC-AC263792FE3E}" type="presParOf" srcId="{4260A104-AFEF-46C6-8AAF-9C74BC1A1CB0}" destId="{19E02023-346B-4D94-A141-0D3E1AC4E418}" srcOrd="3" destOrd="0" presId="urn:microsoft.com/office/officeart/2018/2/layout/IconVerticalSolidList"/>
    <dgm:cxn modelId="{BEC0FC7E-266C-49C4-B857-AA8A3EAD71AF}" type="presParOf" srcId="{4260A104-AFEF-46C6-8AAF-9C74BC1A1CB0}" destId="{34EFFEB2-2B1D-4AC6-A472-6268B6682251}" srcOrd="4" destOrd="0" presId="urn:microsoft.com/office/officeart/2018/2/layout/IconVerticalSolidList"/>
    <dgm:cxn modelId="{9EAC4CF5-1F6A-4690-8BE1-9EA609337639}" type="presParOf" srcId="{34EFFEB2-2B1D-4AC6-A472-6268B6682251}" destId="{252A87FD-864F-4183-8720-F943E7D2AFC8}" srcOrd="0" destOrd="0" presId="urn:microsoft.com/office/officeart/2018/2/layout/IconVerticalSolidList"/>
    <dgm:cxn modelId="{61B9B2C9-5700-4DC5-91E5-2E762D8044FB}" type="presParOf" srcId="{34EFFEB2-2B1D-4AC6-A472-6268B6682251}" destId="{F29BC463-C913-4435-A00D-05B8E7186C33}" srcOrd="1" destOrd="0" presId="urn:microsoft.com/office/officeart/2018/2/layout/IconVerticalSolidList"/>
    <dgm:cxn modelId="{6C098CF1-A79F-442E-8C41-2CA6DB386DA9}" type="presParOf" srcId="{34EFFEB2-2B1D-4AC6-A472-6268B6682251}" destId="{6BBCD3CD-42D6-4205-BC87-F2D2E216E0F7}" srcOrd="2" destOrd="0" presId="urn:microsoft.com/office/officeart/2018/2/layout/IconVerticalSolidList"/>
    <dgm:cxn modelId="{4D33ED09-581B-49B3-971A-9517D3F317C3}" type="presParOf" srcId="{34EFFEB2-2B1D-4AC6-A472-6268B6682251}" destId="{B3C71ACB-9F49-4CE6-9257-A05B439A671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B9815-2E78-47A4-9CF5-8A12F646FDE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DE065B19-C315-46E8-8044-89AA2AF26FE8}">
      <dgm:prSet/>
      <dgm:spPr/>
      <dgm:t>
        <a:bodyPr/>
        <a:lstStyle/>
        <a:p>
          <a:r>
            <a:rPr lang="de-DE" dirty="0"/>
            <a:t>Cybermobbing ist die </a:t>
          </a:r>
          <a:r>
            <a:rPr lang="de-DE" b="1" dirty="0"/>
            <a:t>Verlagerung von Mobbinghandlungen ins Internet</a:t>
          </a:r>
          <a:r>
            <a:rPr lang="de-DE" dirty="0"/>
            <a:t>. Fachleute nehmen inzwischen keine scharfe Trennung mehr zwischen den Begriffen mehr vor, gerade wenn Opfer und Täter aus dem gleichen Umfeld (Schule, Wohngegend, Verein etc.) stammen.</a:t>
          </a:r>
          <a:endParaRPr lang="en-US" dirty="0"/>
        </a:p>
      </dgm:t>
    </dgm:pt>
    <dgm:pt modelId="{A9C62CF1-531E-42A0-9660-56AF88452AAE}" type="parTrans" cxnId="{9889415C-8035-43D3-8DA6-8FBA6E7FDA7E}">
      <dgm:prSet/>
      <dgm:spPr/>
      <dgm:t>
        <a:bodyPr/>
        <a:lstStyle/>
        <a:p>
          <a:endParaRPr lang="en-US"/>
        </a:p>
      </dgm:t>
    </dgm:pt>
    <dgm:pt modelId="{7BB3D01A-372B-4DAE-BE17-DAAC74DC8D2A}" type="sibTrans" cxnId="{9889415C-8035-43D3-8DA6-8FBA6E7FDA7E}">
      <dgm:prSet/>
      <dgm:spPr/>
      <dgm:t>
        <a:bodyPr/>
        <a:lstStyle/>
        <a:p>
          <a:endParaRPr lang="en-US"/>
        </a:p>
      </dgm:t>
    </dgm:pt>
    <dgm:pt modelId="{A8C747C8-0091-43C4-96D1-B28E791BF96A}">
      <dgm:prSet/>
      <dgm:spPr/>
      <dgm:t>
        <a:bodyPr/>
        <a:lstStyle/>
        <a:p>
          <a:r>
            <a:rPr lang="de-DE" dirty="0"/>
            <a:t>Das Instrumentarium der Mobber hat sich mit Smartphone und Co. </a:t>
          </a:r>
          <a:r>
            <a:rPr lang="de-DE" b="1" dirty="0"/>
            <a:t>erweitert</a:t>
          </a:r>
          <a:r>
            <a:rPr lang="de-DE" dirty="0"/>
            <a:t> und das Mobbing wird </a:t>
          </a:r>
          <a:r>
            <a:rPr lang="de-DE" b="1" dirty="0"/>
            <a:t>aus der realen in die Onlinewelt </a:t>
          </a:r>
          <a:r>
            <a:rPr lang="de-DE" dirty="0"/>
            <a:t>verlagert beziehungsweise dort fortgesetzt.</a:t>
          </a:r>
          <a:endParaRPr lang="en-US" dirty="0"/>
        </a:p>
      </dgm:t>
    </dgm:pt>
    <dgm:pt modelId="{CB7679E6-385A-4F4B-8FBD-3E3C9C96ADB6}" type="parTrans" cxnId="{0246E7A1-A2F9-45E4-A193-5A5DF869181C}">
      <dgm:prSet/>
      <dgm:spPr/>
      <dgm:t>
        <a:bodyPr/>
        <a:lstStyle/>
        <a:p>
          <a:endParaRPr lang="en-US"/>
        </a:p>
      </dgm:t>
    </dgm:pt>
    <dgm:pt modelId="{4740167D-AE94-4E5D-A071-9C61686E4414}" type="sibTrans" cxnId="{0246E7A1-A2F9-45E4-A193-5A5DF869181C}">
      <dgm:prSet/>
      <dgm:spPr/>
      <dgm:t>
        <a:bodyPr/>
        <a:lstStyle/>
        <a:p>
          <a:endParaRPr lang="en-US"/>
        </a:p>
      </dgm:t>
    </dgm:pt>
    <dgm:pt modelId="{CB1C462D-CD7B-4E27-8869-D43142D05609}">
      <dgm:prSet/>
      <dgm:spPr/>
      <dgm:t>
        <a:bodyPr/>
        <a:lstStyle/>
        <a:p>
          <a:r>
            <a:rPr lang="de-DE" dirty="0"/>
            <a:t>Etwas </a:t>
          </a:r>
          <a:r>
            <a:rPr lang="de-DE" b="1" dirty="0"/>
            <a:t>mehr als ein Drittel der 12- bis 19-Jährigen </a:t>
          </a:r>
          <a:r>
            <a:rPr lang="de-DE" dirty="0"/>
            <a:t>gaben an, jemanden zu kennen, der schon einmal </a:t>
          </a:r>
          <a:r>
            <a:rPr lang="de-DE" dirty="0" err="1"/>
            <a:t>ü̈ber</a:t>
          </a:r>
          <a:r>
            <a:rPr lang="de-DE" dirty="0"/>
            <a:t> das Handy oder Internet fertiggemacht wurde (Quelle: Jim-Studie 2018).</a:t>
          </a:r>
          <a:endParaRPr lang="en-US" dirty="0"/>
        </a:p>
      </dgm:t>
    </dgm:pt>
    <dgm:pt modelId="{0FA980B6-BE93-456E-9127-2469A96AD0CD}" type="parTrans" cxnId="{8C214898-CE47-4980-B4A7-0BB43D563DF4}">
      <dgm:prSet/>
      <dgm:spPr/>
      <dgm:t>
        <a:bodyPr/>
        <a:lstStyle/>
        <a:p>
          <a:endParaRPr lang="en-US"/>
        </a:p>
      </dgm:t>
    </dgm:pt>
    <dgm:pt modelId="{1CB2CAC8-3C2F-427B-B1EB-96ACCF0BBEAE}" type="sibTrans" cxnId="{8C214898-CE47-4980-B4A7-0BB43D563DF4}">
      <dgm:prSet/>
      <dgm:spPr/>
      <dgm:t>
        <a:bodyPr/>
        <a:lstStyle/>
        <a:p>
          <a:endParaRPr lang="en-US"/>
        </a:p>
      </dgm:t>
    </dgm:pt>
    <dgm:pt modelId="{E240E287-CA2D-471A-B9BC-651971698DBE}">
      <dgm:prSet/>
      <dgm:spPr/>
      <dgm:t>
        <a:bodyPr/>
        <a:lstStyle/>
        <a:p>
          <a:r>
            <a:rPr lang="de-DE" dirty="0"/>
            <a:t>Für die Betroffenen sind diese Vorfälle dramatisch, da die Angriffe über das Netz </a:t>
          </a:r>
          <a:r>
            <a:rPr lang="de-DE" b="1" dirty="0"/>
            <a:t>rund um die Uhr </a:t>
          </a:r>
          <a:r>
            <a:rPr lang="de-DE" dirty="0"/>
            <a:t>und oft anonym erfolgen und schnell ein </a:t>
          </a:r>
          <a:r>
            <a:rPr lang="de-DE" b="1" dirty="0"/>
            <a:t>unüberschaubar großes Publikum </a:t>
          </a:r>
          <a:r>
            <a:rPr lang="de-DE" dirty="0"/>
            <a:t>finden.</a:t>
          </a:r>
          <a:endParaRPr lang="en-US" dirty="0"/>
        </a:p>
      </dgm:t>
    </dgm:pt>
    <dgm:pt modelId="{AB3BCD82-3C5F-4220-9BD1-792325486DDF}" type="parTrans" cxnId="{E0D592D6-76A5-4754-B9C3-797CAB95278C}">
      <dgm:prSet/>
      <dgm:spPr/>
      <dgm:t>
        <a:bodyPr/>
        <a:lstStyle/>
        <a:p>
          <a:endParaRPr lang="en-US"/>
        </a:p>
      </dgm:t>
    </dgm:pt>
    <dgm:pt modelId="{F3F39E18-70A2-42E8-9342-4393B4618DE2}" type="sibTrans" cxnId="{E0D592D6-76A5-4754-B9C3-797CAB95278C}">
      <dgm:prSet/>
      <dgm:spPr/>
      <dgm:t>
        <a:bodyPr/>
        <a:lstStyle/>
        <a:p>
          <a:endParaRPr lang="en-US"/>
        </a:p>
      </dgm:t>
    </dgm:pt>
    <dgm:pt modelId="{C2BF8680-B5C6-4254-A0A4-C1BC4310D99D}" type="pres">
      <dgm:prSet presAssocID="{EF3B9815-2E78-47A4-9CF5-8A12F646FDE6}" presName="vert0" presStyleCnt="0">
        <dgm:presLayoutVars>
          <dgm:dir/>
          <dgm:animOne val="branch"/>
          <dgm:animLvl val="lvl"/>
        </dgm:presLayoutVars>
      </dgm:prSet>
      <dgm:spPr/>
    </dgm:pt>
    <dgm:pt modelId="{58D27692-5103-4CE2-98AA-FE107C6D94DE}" type="pres">
      <dgm:prSet presAssocID="{DE065B19-C315-46E8-8044-89AA2AF26FE8}" presName="thickLine" presStyleLbl="alignNode1" presStyleIdx="0" presStyleCnt="4"/>
      <dgm:spPr/>
    </dgm:pt>
    <dgm:pt modelId="{6524603B-22CC-499E-B5EB-8DBAFF52387B}" type="pres">
      <dgm:prSet presAssocID="{DE065B19-C315-46E8-8044-89AA2AF26FE8}" presName="horz1" presStyleCnt="0"/>
      <dgm:spPr/>
    </dgm:pt>
    <dgm:pt modelId="{413A3D57-6316-4BD9-A30F-C414287C7248}" type="pres">
      <dgm:prSet presAssocID="{DE065B19-C315-46E8-8044-89AA2AF26FE8}" presName="tx1" presStyleLbl="revTx" presStyleIdx="0" presStyleCnt="4"/>
      <dgm:spPr/>
    </dgm:pt>
    <dgm:pt modelId="{653AB51A-DD38-479E-A020-1D57198EE167}" type="pres">
      <dgm:prSet presAssocID="{DE065B19-C315-46E8-8044-89AA2AF26FE8}" presName="vert1" presStyleCnt="0"/>
      <dgm:spPr/>
    </dgm:pt>
    <dgm:pt modelId="{3ACAB8FA-6382-43CB-87D6-C9A8139E4C3C}" type="pres">
      <dgm:prSet presAssocID="{A8C747C8-0091-43C4-96D1-B28E791BF96A}" presName="thickLine" presStyleLbl="alignNode1" presStyleIdx="1" presStyleCnt="4"/>
      <dgm:spPr/>
    </dgm:pt>
    <dgm:pt modelId="{0B9D2EEE-9956-4AC9-A4BE-3C7B80A21EB5}" type="pres">
      <dgm:prSet presAssocID="{A8C747C8-0091-43C4-96D1-B28E791BF96A}" presName="horz1" presStyleCnt="0"/>
      <dgm:spPr/>
    </dgm:pt>
    <dgm:pt modelId="{3B33CE03-4696-4BBE-8E2A-2CA509B624D3}" type="pres">
      <dgm:prSet presAssocID="{A8C747C8-0091-43C4-96D1-B28E791BF96A}" presName="tx1" presStyleLbl="revTx" presStyleIdx="1" presStyleCnt="4"/>
      <dgm:spPr/>
    </dgm:pt>
    <dgm:pt modelId="{C273B7AB-3C17-4859-9DEB-CB67AB2BC16A}" type="pres">
      <dgm:prSet presAssocID="{A8C747C8-0091-43C4-96D1-B28E791BF96A}" presName="vert1" presStyleCnt="0"/>
      <dgm:spPr/>
    </dgm:pt>
    <dgm:pt modelId="{058A105C-CD3E-4962-BB96-F5BD053DB640}" type="pres">
      <dgm:prSet presAssocID="{CB1C462D-CD7B-4E27-8869-D43142D05609}" presName="thickLine" presStyleLbl="alignNode1" presStyleIdx="2" presStyleCnt="4"/>
      <dgm:spPr/>
    </dgm:pt>
    <dgm:pt modelId="{8183DE7C-C0C1-41A5-BA10-41C7D75855AC}" type="pres">
      <dgm:prSet presAssocID="{CB1C462D-CD7B-4E27-8869-D43142D05609}" presName="horz1" presStyleCnt="0"/>
      <dgm:spPr/>
    </dgm:pt>
    <dgm:pt modelId="{F2BB08B9-23DA-4C33-8F3C-EEE0D8515EAC}" type="pres">
      <dgm:prSet presAssocID="{CB1C462D-CD7B-4E27-8869-D43142D05609}" presName="tx1" presStyleLbl="revTx" presStyleIdx="2" presStyleCnt="4"/>
      <dgm:spPr/>
    </dgm:pt>
    <dgm:pt modelId="{4B9EE14D-B0C8-491C-81C0-0F052FD04982}" type="pres">
      <dgm:prSet presAssocID="{CB1C462D-CD7B-4E27-8869-D43142D05609}" presName="vert1" presStyleCnt="0"/>
      <dgm:spPr/>
    </dgm:pt>
    <dgm:pt modelId="{32671E34-C432-4B8E-9A20-FDA2703911E7}" type="pres">
      <dgm:prSet presAssocID="{E240E287-CA2D-471A-B9BC-651971698DBE}" presName="thickLine" presStyleLbl="alignNode1" presStyleIdx="3" presStyleCnt="4"/>
      <dgm:spPr/>
    </dgm:pt>
    <dgm:pt modelId="{411AF258-C26A-44B3-A320-10C69456F8FE}" type="pres">
      <dgm:prSet presAssocID="{E240E287-CA2D-471A-B9BC-651971698DBE}" presName="horz1" presStyleCnt="0"/>
      <dgm:spPr/>
    </dgm:pt>
    <dgm:pt modelId="{87A9469B-D7B4-448E-820B-6776B8D4180C}" type="pres">
      <dgm:prSet presAssocID="{E240E287-CA2D-471A-B9BC-651971698DBE}" presName="tx1" presStyleLbl="revTx" presStyleIdx="3" presStyleCnt="4"/>
      <dgm:spPr/>
    </dgm:pt>
    <dgm:pt modelId="{FAC86C3E-02FE-49BB-8958-BEDAB8FC28A2}" type="pres">
      <dgm:prSet presAssocID="{E240E287-CA2D-471A-B9BC-651971698DBE}" presName="vert1" presStyleCnt="0"/>
      <dgm:spPr/>
    </dgm:pt>
  </dgm:ptLst>
  <dgm:cxnLst>
    <dgm:cxn modelId="{96FB8B24-1C98-4172-BEBA-8E9386BA5A7D}" type="presOf" srcId="{E240E287-CA2D-471A-B9BC-651971698DBE}" destId="{87A9469B-D7B4-448E-820B-6776B8D4180C}" srcOrd="0" destOrd="0" presId="urn:microsoft.com/office/officeart/2008/layout/LinedList"/>
    <dgm:cxn modelId="{55478E2C-7B28-43D5-8ED7-123DE81D1C2E}" type="presOf" srcId="{EF3B9815-2E78-47A4-9CF5-8A12F646FDE6}" destId="{C2BF8680-B5C6-4254-A0A4-C1BC4310D99D}" srcOrd="0" destOrd="0" presId="urn:microsoft.com/office/officeart/2008/layout/LinedList"/>
    <dgm:cxn modelId="{1A2D5D3A-05B1-4969-9B27-E05F5715E1CA}" type="presOf" srcId="{CB1C462D-CD7B-4E27-8869-D43142D05609}" destId="{F2BB08B9-23DA-4C33-8F3C-EEE0D8515EAC}" srcOrd="0" destOrd="0" presId="urn:microsoft.com/office/officeart/2008/layout/LinedList"/>
    <dgm:cxn modelId="{9889415C-8035-43D3-8DA6-8FBA6E7FDA7E}" srcId="{EF3B9815-2E78-47A4-9CF5-8A12F646FDE6}" destId="{DE065B19-C315-46E8-8044-89AA2AF26FE8}" srcOrd="0" destOrd="0" parTransId="{A9C62CF1-531E-42A0-9660-56AF88452AAE}" sibTransId="{7BB3D01A-372B-4DAE-BE17-DAAC74DC8D2A}"/>
    <dgm:cxn modelId="{8C214898-CE47-4980-B4A7-0BB43D563DF4}" srcId="{EF3B9815-2E78-47A4-9CF5-8A12F646FDE6}" destId="{CB1C462D-CD7B-4E27-8869-D43142D05609}" srcOrd="2" destOrd="0" parTransId="{0FA980B6-BE93-456E-9127-2469A96AD0CD}" sibTransId="{1CB2CAC8-3C2F-427B-B1EB-96ACCF0BBEAE}"/>
    <dgm:cxn modelId="{C01DD59F-CAAD-4126-A574-AFEB5AF327E7}" type="presOf" srcId="{DE065B19-C315-46E8-8044-89AA2AF26FE8}" destId="{413A3D57-6316-4BD9-A30F-C414287C7248}" srcOrd="0" destOrd="0" presId="urn:microsoft.com/office/officeart/2008/layout/LinedList"/>
    <dgm:cxn modelId="{0246E7A1-A2F9-45E4-A193-5A5DF869181C}" srcId="{EF3B9815-2E78-47A4-9CF5-8A12F646FDE6}" destId="{A8C747C8-0091-43C4-96D1-B28E791BF96A}" srcOrd="1" destOrd="0" parTransId="{CB7679E6-385A-4F4B-8FBD-3E3C9C96ADB6}" sibTransId="{4740167D-AE94-4E5D-A071-9C61686E4414}"/>
    <dgm:cxn modelId="{257DC7B9-912A-4A0F-AF35-7D56321D4733}" type="presOf" srcId="{A8C747C8-0091-43C4-96D1-B28E791BF96A}" destId="{3B33CE03-4696-4BBE-8E2A-2CA509B624D3}" srcOrd="0" destOrd="0" presId="urn:microsoft.com/office/officeart/2008/layout/LinedList"/>
    <dgm:cxn modelId="{E0D592D6-76A5-4754-B9C3-797CAB95278C}" srcId="{EF3B9815-2E78-47A4-9CF5-8A12F646FDE6}" destId="{E240E287-CA2D-471A-B9BC-651971698DBE}" srcOrd="3" destOrd="0" parTransId="{AB3BCD82-3C5F-4220-9BD1-792325486DDF}" sibTransId="{F3F39E18-70A2-42E8-9342-4393B4618DE2}"/>
    <dgm:cxn modelId="{2FA43E98-ECAF-4490-B3EA-EF46D9D480D3}" type="presParOf" srcId="{C2BF8680-B5C6-4254-A0A4-C1BC4310D99D}" destId="{58D27692-5103-4CE2-98AA-FE107C6D94DE}" srcOrd="0" destOrd="0" presId="urn:microsoft.com/office/officeart/2008/layout/LinedList"/>
    <dgm:cxn modelId="{DA4D8A9E-A09F-487C-BDF7-D1C199F203D9}" type="presParOf" srcId="{C2BF8680-B5C6-4254-A0A4-C1BC4310D99D}" destId="{6524603B-22CC-499E-B5EB-8DBAFF52387B}" srcOrd="1" destOrd="0" presId="urn:microsoft.com/office/officeart/2008/layout/LinedList"/>
    <dgm:cxn modelId="{95023A80-6162-4619-9F4A-63E243050358}" type="presParOf" srcId="{6524603B-22CC-499E-B5EB-8DBAFF52387B}" destId="{413A3D57-6316-4BD9-A30F-C414287C7248}" srcOrd="0" destOrd="0" presId="urn:microsoft.com/office/officeart/2008/layout/LinedList"/>
    <dgm:cxn modelId="{FBF9E5D7-EE28-4FDA-9A3D-9839CB0B12F4}" type="presParOf" srcId="{6524603B-22CC-499E-B5EB-8DBAFF52387B}" destId="{653AB51A-DD38-479E-A020-1D57198EE167}" srcOrd="1" destOrd="0" presId="urn:microsoft.com/office/officeart/2008/layout/LinedList"/>
    <dgm:cxn modelId="{D932F59E-D66C-44AA-80E9-6943F30813A9}" type="presParOf" srcId="{C2BF8680-B5C6-4254-A0A4-C1BC4310D99D}" destId="{3ACAB8FA-6382-43CB-87D6-C9A8139E4C3C}" srcOrd="2" destOrd="0" presId="urn:microsoft.com/office/officeart/2008/layout/LinedList"/>
    <dgm:cxn modelId="{CE51A2F0-9C59-44CF-9D0C-F11BF5659193}" type="presParOf" srcId="{C2BF8680-B5C6-4254-A0A4-C1BC4310D99D}" destId="{0B9D2EEE-9956-4AC9-A4BE-3C7B80A21EB5}" srcOrd="3" destOrd="0" presId="urn:microsoft.com/office/officeart/2008/layout/LinedList"/>
    <dgm:cxn modelId="{4E811A37-56E4-4A47-A843-2AAD3B608A29}" type="presParOf" srcId="{0B9D2EEE-9956-4AC9-A4BE-3C7B80A21EB5}" destId="{3B33CE03-4696-4BBE-8E2A-2CA509B624D3}" srcOrd="0" destOrd="0" presId="urn:microsoft.com/office/officeart/2008/layout/LinedList"/>
    <dgm:cxn modelId="{81261CE1-99CF-48BE-98B9-57881A730084}" type="presParOf" srcId="{0B9D2EEE-9956-4AC9-A4BE-3C7B80A21EB5}" destId="{C273B7AB-3C17-4859-9DEB-CB67AB2BC16A}" srcOrd="1" destOrd="0" presId="urn:microsoft.com/office/officeart/2008/layout/LinedList"/>
    <dgm:cxn modelId="{35A625F4-1C31-4276-A7A7-DA889A14F0A3}" type="presParOf" srcId="{C2BF8680-B5C6-4254-A0A4-C1BC4310D99D}" destId="{058A105C-CD3E-4962-BB96-F5BD053DB640}" srcOrd="4" destOrd="0" presId="urn:microsoft.com/office/officeart/2008/layout/LinedList"/>
    <dgm:cxn modelId="{FD84C42E-DBC9-4B1C-8C27-1D35B94546A2}" type="presParOf" srcId="{C2BF8680-B5C6-4254-A0A4-C1BC4310D99D}" destId="{8183DE7C-C0C1-41A5-BA10-41C7D75855AC}" srcOrd="5" destOrd="0" presId="urn:microsoft.com/office/officeart/2008/layout/LinedList"/>
    <dgm:cxn modelId="{F3FDDA0A-90B0-4A42-B1C7-2E1E66536FA3}" type="presParOf" srcId="{8183DE7C-C0C1-41A5-BA10-41C7D75855AC}" destId="{F2BB08B9-23DA-4C33-8F3C-EEE0D8515EAC}" srcOrd="0" destOrd="0" presId="urn:microsoft.com/office/officeart/2008/layout/LinedList"/>
    <dgm:cxn modelId="{819E6E96-DCA0-46AF-8A93-DCE50C029D4E}" type="presParOf" srcId="{8183DE7C-C0C1-41A5-BA10-41C7D75855AC}" destId="{4B9EE14D-B0C8-491C-81C0-0F052FD04982}" srcOrd="1" destOrd="0" presId="urn:microsoft.com/office/officeart/2008/layout/LinedList"/>
    <dgm:cxn modelId="{F96E48D6-27A5-4CBA-878E-3522EB6C4C4A}" type="presParOf" srcId="{C2BF8680-B5C6-4254-A0A4-C1BC4310D99D}" destId="{32671E34-C432-4B8E-9A20-FDA2703911E7}" srcOrd="6" destOrd="0" presId="urn:microsoft.com/office/officeart/2008/layout/LinedList"/>
    <dgm:cxn modelId="{A36887E8-A5C6-46FC-8070-037A45D02A08}" type="presParOf" srcId="{C2BF8680-B5C6-4254-A0A4-C1BC4310D99D}" destId="{411AF258-C26A-44B3-A320-10C69456F8FE}" srcOrd="7" destOrd="0" presId="urn:microsoft.com/office/officeart/2008/layout/LinedList"/>
    <dgm:cxn modelId="{E332C4C5-80CB-4B77-BDFD-694F4FDBA14E}" type="presParOf" srcId="{411AF258-C26A-44B3-A320-10C69456F8FE}" destId="{87A9469B-D7B4-448E-820B-6776B8D4180C}" srcOrd="0" destOrd="0" presId="urn:microsoft.com/office/officeart/2008/layout/LinedList"/>
    <dgm:cxn modelId="{92401D77-3BEA-4C5E-A60A-2FD3BAB08FE2}" type="presParOf" srcId="{411AF258-C26A-44B3-A320-10C69456F8FE}" destId="{FAC86C3E-02FE-49BB-8958-BEDAB8FC28A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E4F114-0B0D-4FB7-97C7-25D8DB97B23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FBC009C-C5BE-4B32-9E28-64D1B732EBC8}">
      <dgm:prSet custT="1"/>
      <dgm:spPr/>
      <dgm:t>
        <a:bodyPr/>
        <a:lstStyle/>
        <a:p>
          <a:pPr>
            <a:lnSpc>
              <a:spcPct val="100000"/>
            </a:lnSpc>
            <a:defRPr cap="all"/>
          </a:pPr>
          <a:r>
            <a:rPr lang="de-DE" sz="2000" dirty="0"/>
            <a:t>Welche Formen von Cybermobbing werden beschrieben?</a:t>
          </a:r>
          <a:endParaRPr lang="en-US" sz="2000" dirty="0"/>
        </a:p>
      </dgm:t>
    </dgm:pt>
    <dgm:pt modelId="{E8898FD7-9041-4FF4-8942-6A9EF8DB3440}" type="parTrans" cxnId="{BB397A20-05DB-4D22-8E61-F1F663938ED2}">
      <dgm:prSet/>
      <dgm:spPr/>
      <dgm:t>
        <a:bodyPr/>
        <a:lstStyle/>
        <a:p>
          <a:endParaRPr lang="en-US"/>
        </a:p>
      </dgm:t>
    </dgm:pt>
    <dgm:pt modelId="{6377DA7D-AC1F-4C58-8293-4EF8FA63A7FF}" type="sibTrans" cxnId="{BB397A20-05DB-4D22-8E61-F1F663938ED2}">
      <dgm:prSet/>
      <dgm:spPr/>
      <dgm:t>
        <a:bodyPr/>
        <a:lstStyle/>
        <a:p>
          <a:endParaRPr lang="en-US"/>
        </a:p>
      </dgm:t>
    </dgm:pt>
    <dgm:pt modelId="{63DB1E7F-8D75-45D1-886B-D5912B0C9127}">
      <dgm:prSet custT="1"/>
      <dgm:spPr/>
      <dgm:t>
        <a:bodyPr/>
        <a:lstStyle/>
        <a:p>
          <a:pPr>
            <a:lnSpc>
              <a:spcPct val="100000"/>
            </a:lnSpc>
            <a:defRPr cap="all"/>
          </a:pPr>
          <a:r>
            <a:rPr lang="de-DE" sz="2000" dirty="0"/>
            <a:t>Welche Folgen durch Cybermobbing werden beschrieben?</a:t>
          </a:r>
          <a:endParaRPr lang="en-US" sz="2000" dirty="0"/>
        </a:p>
      </dgm:t>
    </dgm:pt>
    <dgm:pt modelId="{5AA01D84-C125-45B1-AA9E-69F1EA9D0593}" type="parTrans" cxnId="{550EEEC8-FCE0-4920-B957-5A331D2CB53C}">
      <dgm:prSet/>
      <dgm:spPr/>
      <dgm:t>
        <a:bodyPr/>
        <a:lstStyle/>
        <a:p>
          <a:endParaRPr lang="en-US"/>
        </a:p>
      </dgm:t>
    </dgm:pt>
    <dgm:pt modelId="{32A86E9D-E45B-4FE9-8614-12137B6695ED}" type="sibTrans" cxnId="{550EEEC8-FCE0-4920-B957-5A331D2CB53C}">
      <dgm:prSet/>
      <dgm:spPr/>
      <dgm:t>
        <a:bodyPr/>
        <a:lstStyle/>
        <a:p>
          <a:endParaRPr lang="en-US"/>
        </a:p>
      </dgm:t>
    </dgm:pt>
    <dgm:pt modelId="{4F7CAAAB-2D0B-413B-A616-7BE05300E83B}">
      <dgm:prSet custT="1"/>
      <dgm:spPr/>
      <dgm:t>
        <a:bodyPr/>
        <a:lstStyle/>
        <a:p>
          <a:pPr>
            <a:lnSpc>
              <a:spcPct val="100000"/>
            </a:lnSpc>
            <a:defRPr cap="all"/>
          </a:pPr>
          <a:r>
            <a:rPr lang="de-DE" sz="2000" dirty="0"/>
            <a:t>Welche Strategien bzw. Handlungsmöglichkeiten werden benannt? </a:t>
          </a:r>
          <a:endParaRPr lang="en-US" sz="2000" dirty="0"/>
        </a:p>
      </dgm:t>
    </dgm:pt>
    <dgm:pt modelId="{7AA82FD9-6F66-44B2-BED3-F66D02B24D2B}" type="parTrans" cxnId="{6A88A57B-BB46-48D5-AFC0-78B5E2E6B7D8}">
      <dgm:prSet/>
      <dgm:spPr/>
      <dgm:t>
        <a:bodyPr/>
        <a:lstStyle/>
        <a:p>
          <a:endParaRPr lang="en-US"/>
        </a:p>
      </dgm:t>
    </dgm:pt>
    <dgm:pt modelId="{442BF168-BD1C-4106-88DC-37D6B64AF138}" type="sibTrans" cxnId="{6A88A57B-BB46-48D5-AFC0-78B5E2E6B7D8}">
      <dgm:prSet/>
      <dgm:spPr/>
      <dgm:t>
        <a:bodyPr/>
        <a:lstStyle/>
        <a:p>
          <a:endParaRPr lang="en-US"/>
        </a:p>
      </dgm:t>
    </dgm:pt>
    <dgm:pt modelId="{B6C66CDF-6804-49BC-8015-5D98F3B375E0}" type="pres">
      <dgm:prSet presAssocID="{CBE4F114-0B0D-4FB7-97C7-25D8DB97B234}" presName="root" presStyleCnt="0">
        <dgm:presLayoutVars>
          <dgm:dir/>
          <dgm:resizeHandles val="exact"/>
        </dgm:presLayoutVars>
      </dgm:prSet>
      <dgm:spPr/>
    </dgm:pt>
    <dgm:pt modelId="{4002FC2E-FED7-482D-B0CB-65ADDD5C07B3}" type="pres">
      <dgm:prSet presAssocID="{4FBC009C-C5BE-4B32-9E28-64D1B732EBC8}" presName="compNode" presStyleCnt="0"/>
      <dgm:spPr/>
    </dgm:pt>
    <dgm:pt modelId="{62F16AAF-EEC3-432F-B07E-4FC803206AB1}" type="pres">
      <dgm:prSet presAssocID="{4FBC009C-C5BE-4B32-9E28-64D1B732EBC8}" presName="iconBgRect" presStyleLbl="bgShp" presStyleIdx="0" presStyleCnt="3"/>
      <dgm:spPr/>
    </dgm:pt>
    <dgm:pt modelId="{50DA898A-5F40-4B02-91EF-40D4419ED7BD}" type="pres">
      <dgm:prSet presAssocID="{4FBC009C-C5BE-4B32-9E28-64D1B732EBC8}"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gnifying glass"/>
        </a:ext>
      </dgm:extLst>
    </dgm:pt>
    <dgm:pt modelId="{6084C274-3081-4A3E-891F-B20BBC5A9E73}" type="pres">
      <dgm:prSet presAssocID="{4FBC009C-C5BE-4B32-9E28-64D1B732EBC8}" presName="spaceRect" presStyleCnt="0"/>
      <dgm:spPr/>
    </dgm:pt>
    <dgm:pt modelId="{3E7C8397-16EF-4B52-941D-0AD264B41994}" type="pres">
      <dgm:prSet presAssocID="{4FBC009C-C5BE-4B32-9E28-64D1B732EBC8}" presName="textRect" presStyleLbl="revTx" presStyleIdx="0" presStyleCnt="3">
        <dgm:presLayoutVars>
          <dgm:chMax val="1"/>
          <dgm:chPref val="1"/>
        </dgm:presLayoutVars>
      </dgm:prSet>
      <dgm:spPr/>
    </dgm:pt>
    <dgm:pt modelId="{6EA8203A-C984-4CC5-A982-028ADE5D58A9}" type="pres">
      <dgm:prSet presAssocID="{6377DA7D-AC1F-4C58-8293-4EF8FA63A7FF}" presName="sibTrans" presStyleCnt="0"/>
      <dgm:spPr/>
    </dgm:pt>
    <dgm:pt modelId="{7A3E5885-55F3-46B9-884A-24CD2D6FB279}" type="pres">
      <dgm:prSet presAssocID="{63DB1E7F-8D75-45D1-886B-D5912B0C9127}" presName="compNode" presStyleCnt="0"/>
      <dgm:spPr/>
    </dgm:pt>
    <dgm:pt modelId="{387589F4-AD40-4BF9-B496-3CC1D131BD93}" type="pres">
      <dgm:prSet presAssocID="{63DB1E7F-8D75-45D1-886B-D5912B0C9127}" presName="iconBgRect" presStyleLbl="bgShp" presStyleIdx="1" presStyleCnt="3"/>
      <dgm:spPr/>
    </dgm:pt>
    <dgm:pt modelId="{DDD8006E-3AA9-4CC1-95A4-9630D87B69ED}" type="pres">
      <dgm:prSet presAssocID="{63DB1E7F-8D75-45D1-886B-D5912B0C912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C5E1B27C-E681-4A21-928F-E3EBE2B0D8CB}" type="pres">
      <dgm:prSet presAssocID="{63DB1E7F-8D75-45D1-886B-D5912B0C9127}" presName="spaceRect" presStyleCnt="0"/>
      <dgm:spPr/>
    </dgm:pt>
    <dgm:pt modelId="{61F1C58D-4C65-42CE-A6B5-25997A9AD56D}" type="pres">
      <dgm:prSet presAssocID="{63DB1E7F-8D75-45D1-886B-D5912B0C9127}" presName="textRect" presStyleLbl="revTx" presStyleIdx="1" presStyleCnt="3">
        <dgm:presLayoutVars>
          <dgm:chMax val="1"/>
          <dgm:chPref val="1"/>
        </dgm:presLayoutVars>
      </dgm:prSet>
      <dgm:spPr/>
    </dgm:pt>
    <dgm:pt modelId="{586DEC69-F667-48FD-B47D-C10D83AA6082}" type="pres">
      <dgm:prSet presAssocID="{32A86E9D-E45B-4FE9-8614-12137B6695ED}" presName="sibTrans" presStyleCnt="0"/>
      <dgm:spPr/>
    </dgm:pt>
    <dgm:pt modelId="{11C75FF0-A649-4ADE-87C6-EF005FD2BBA8}" type="pres">
      <dgm:prSet presAssocID="{4F7CAAAB-2D0B-413B-A616-7BE05300E83B}" presName="compNode" presStyleCnt="0"/>
      <dgm:spPr/>
    </dgm:pt>
    <dgm:pt modelId="{769C228B-2ABF-4DC1-BF74-2832CF3905F7}" type="pres">
      <dgm:prSet presAssocID="{4F7CAAAB-2D0B-413B-A616-7BE05300E83B}" presName="iconBgRect" presStyleLbl="bgShp" presStyleIdx="2" presStyleCnt="3" custLinFactNeighborX="-15986" custLinFactNeighborY="-786"/>
      <dgm:spPr/>
    </dgm:pt>
    <dgm:pt modelId="{4B4CEDD4-652B-4836-B4A2-9B12DAA5F090}" type="pres">
      <dgm:prSet presAssocID="{4F7CAAAB-2D0B-413B-A616-7BE05300E83B}" presName="iconRect" presStyleLbl="node1" presStyleIdx="2" presStyleCnt="3" custLinFactNeighborX="-23158" custLinFactNeighborY="-684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ign Language"/>
        </a:ext>
      </dgm:extLst>
    </dgm:pt>
    <dgm:pt modelId="{9F59758C-5C9D-41A9-95E7-AA59C0FF9437}" type="pres">
      <dgm:prSet presAssocID="{4F7CAAAB-2D0B-413B-A616-7BE05300E83B}" presName="spaceRect" presStyleCnt="0"/>
      <dgm:spPr/>
    </dgm:pt>
    <dgm:pt modelId="{A1DB2EDA-40F0-46B7-BD13-AB4774BADD67}" type="pres">
      <dgm:prSet presAssocID="{4F7CAAAB-2D0B-413B-A616-7BE05300E83B}" presName="textRect" presStyleLbl="revTx" presStyleIdx="2" presStyleCnt="3" custScaleX="122861" custLinFactNeighborX="12427" custLinFactNeighborY="-5092">
        <dgm:presLayoutVars>
          <dgm:chMax val="1"/>
          <dgm:chPref val="1"/>
        </dgm:presLayoutVars>
      </dgm:prSet>
      <dgm:spPr/>
    </dgm:pt>
  </dgm:ptLst>
  <dgm:cxnLst>
    <dgm:cxn modelId="{BB397A20-05DB-4D22-8E61-F1F663938ED2}" srcId="{CBE4F114-0B0D-4FB7-97C7-25D8DB97B234}" destId="{4FBC009C-C5BE-4B32-9E28-64D1B732EBC8}" srcOrd="0" destOrd="0" parTransId="{E8898FD7-9041-4FF4-8942-6A9EF8DB3440}" sibTransId="{6377DA7D-AC1F-4C58-8293-4EF8FA63A7FF}"/>
    <dgm:cxn modelId="{2951E825-EDDC-418C-908C-401FB1FE8FCC}" type="presOf" srcId="{63DB1E7F-8D75-45D1-886B-D5912B0C9127}" destId="{61F1C58D-4C65-42CE-A6B5-25997A9AD56D}" srcOrd="0" destOrd="0" presId="urn:microsoft.com/office/officeart/2018/5/layout/IconCircleLabelList"/>
    <dgm:cxn modelId="{6A88A57B-BB46-48D5-AFC0-78B5E2E6B7D8}" srcId="{CBE4F114-0B0D-4FB7-97C7-25D8DB97B234}" destId="{4F7CAAAB-2D0B-413B-A616-7BE05300E83B}" srcOrd="2" destOrd="0" parTransId="{7AA82FD9-6F66-44B2-BED3-F66D02B24D2B}" sibTransId="{442BF168-BD1C-4106-88DC-37D6B64AF138}"/>
    <dgm:cxn modelId="{93FE1096-1690-4EF0-A3AA-1B94A418E7E1}" type="presOf" srcId="{4F7CAAAB-2D0B-413B-A616-7BE05300E83B}" destId="{A1DB2EDA-40F0-46B7-BD13-AB4774BADD67}" srcOrd="0" destOrd="0" presId="urn:microsoft.com/office/officeart/2018/5/layout/IconCircleLabelList"/>
    <dgm:cxn modelId="{550EEEC8-FCE0-4920-B957-5A331D2CB53C}" srcId="{CBE4F114-0B0D-4FB7-97C7-25D8DB97B234}" destId="{63DB1E7F-8D75-45D1-886B-D5912B0C9127}" srcOrd="1" destOrd="0" parTransId="{5AA01D84-C125-45B1-AA9E-69F1EA9D0593}" sibTransId="{32A86E9D-E45B-4FE9-8614-12137B6695ED}"/>
    <dgm:cxn modelId="{BEBF8FF3-69D8-42BB-A834-BFBE379D3334}" type="presOf" srcId="{CBE4F114-0B0D-4FB7-97C7-25D8DB97B234}" destId="{B6C66CDF-6804-49BC-8015-5D98F3B375E0}" srcOrd="0" destOrd="0" presId="urn:microsoft.com/office/officeart/2018/5/layout/IconCircleLabelList"/>
    <dgm:cxn modelId="{6A9885FF-9C03-47A4-9F1E-FBAF499EF790}" type="presOf" srcId="{4FBC009C-C5BE-4B32-9E28-64D1B732EBC8}" destId="{3E7C8397-16EF-4B52-941D-0AD264B41994}" srcOrd="0" destOrd="0" presId="urn:microsoft.com/office/officeart/2018/5/layout/IconCircleLabelList"/>
    <dgm:cxn modelId="{09F4E4CF-6DA9-4AFD-A634-EF8F7A771F26}" type="presParOf" srcId="{B6C66CDF-6804-49BC-8015-5D98F3B375E0}" destId="{4002FC2E-FED7-482D-B0CB-65ADDD5C07B3}" srcOrd="0" destOrd="0" presId="urn:microsoft.com/office/officeart/2018/5/layout/IconCircleLabelList"/>
    <dgm:cxn modelId="{DFB3DB01-B6E3-41CD-BD3E-8D250E8144B0}" type="presParOf" srcId="{4002FC2E-FED7-482D-B0CB-65ADDD5C07B3}" destId="{62F16AAF-EEC3-432F-B07E-4FC803206AB1}" srcOrd="0" destOrd="0" presId="urn:microsoft.com/office/officeart/2018/5/layout/IconCircleLabelList"/>
    <dgm:cxn modelId="{B11E890C-0A46-448B-B969-50FD94EA1D4A}" type="presParOf" srcId="{4002FC2E-FED7-482D-B0CB-65ADDD5C07B3}" destId="{50DA898A-5F40-4B02-91EF-40D4419ED7BD}" srcOrd="1" destOrd="0" presId="urn:microsoft.com/office/officeart/2018/5/layout/IconCircleLabelList"/>
    <dgm:cxn modelId="{A93C5AA9-A53B-4E99-A63C-CE4EC93328CB}" type="presParOf" srcId="{4002FC2E-FED7-482D-B0CB-65ADDD5C07B3}" destId="{6084C274-3081-4A3E-891F-B20BBC5A9E73}" srcOrd="2" destOrd="0" presId="urn:microsoft.com/office/officeart/2018/5/layout/IconCircleLabelList"/>
    <dgm:cxn modelId="{70F250CE-8783-462E-925E-7E81041BAED6}" type="presParOf" srcId="{4002FC2E-FED7-482D-B0CB-65ADDD5C07B3}" destId="{3E7C8397-16EF-4B52-941D-0AD264B41994}" srcOrd="3" destOrd="0" presId="urn:microsoft.com/office/officeart/2018/5/layout/IconCircleLabelList"/>
    <dgm:cxn modelId="{01A8ED5F-12EA-4B3B-ADA7-149415305AB5}" type="presParOf" srcId="{B6C66CDF-6804-49BC-8015-5D98F3B375E0}" destId="{6EA8203A-C984-4CC5-A982-028ADE5D58A9}" srcOrd="1" destOrd="0" presId="urn:microsoft.com/office/officeart/2018/5/layout/IconCircleLabelList"/>
    <dgm:cxn modelId="{B283C8AD-AC41-462E-BA26-59B4C4E16EB6}" type="presParOf" srcId="{B6C66CDF-6804-49BC-8015-5D98F3B375E0}" destId="{7A3E5885-55F3-46B9-884A-24CD2D6FB279}" srcOrd="2" destOrd="0" presId="urn:microsoft.com/office/officeart/2018/5/layout/IconCircleLabelList"/>
    <dgm:cxn modelId="{B9BC23C1-E9BE-47E2-B028-9361A1560BE0}" type="presParOf" srcId="{7A3E5885-55F3-46B9-884A-24CD2D6FB279}" destId="{387589F4-AD40-4BF9-B496-3CC1D131BD93}" srcOrd="0" destOrd="0" presId="urn:microsoft.com/office/officeart/2018/5/layout/IconCircleLabelList"/>
    <dgm:cxn modelId="{6051CED7-729F-4AE2-8063-52BE224CA865}" type="presParOf" srcId="{7A3E5885-55F3-46B9-884A-24CD2D6FB279}" destId="{DDD8006E-3AA9-4CC1-95A4-9630D87B69ED}" srcOrd="1" destOrd="0" presId="urn:microsoft.com/office/officeart/2018/5/layout/IconCircleLabelList"/>
    <dgm:cxn modelId="{36250EDE-AC04-41E3-9A77-BFD40D9EC6BF}" type="presParOf" srcId="{7A3E5885-55F3-46B9-884A-24CD2D6FB279}" destId="{C5E1B27C-E681-4A21-928F-E3EBE2B0D8CB}" srcOrd="2" destOrd="0" presId="urn:microsoft.com/office/officeart/2018/5/layout/IconCircleLabelList"/>
    <dgm:cxn modelId="{A6B636B6-4507-457F-87DB-7CC510D3522B}" type="presParOf" srcId="{7A3E5885-55F3-46B9-884A-24CD2D6FB279}" destId="{61F1C58D-4C65-42CE-A6B5-25997A9AD56D}" srcOrd="3" destOrd="0" presId="urn:microsoft.com/office/officeart/2018/5/layout/IconCircleLabelList"/>
    <dgm:cxn modelId="{8F769988-9D46-4BB7-B19E-AAA56745E985}" type="presParOf" srcId="{B6C66CDF-6804-49BC-8015-5D98F3B375E0}" destId="{586DEC69-F667-48FD-B47D-C10D83AA6082}" srcOrd="3" destOrd="0" presId="urn:microsoft.com/office/officeart/2018/5/layout/IconCircleLabelList"/>
    <dgm:cxn modelId="{AF629049-D8A4-4707-AE46-07169ED40ED4}" type="presParOf" srcId="{B6C66CDF-6804-49BC-8015-5D98F3B375E0}" destId="{11C75FF0-A649-4ADE-87C6-EF005FD2BBA8}" srcOrd="4" destOrd="0" presId="urn:microsoft.com/office/officeart/2018/5/layout/IconCircleLabelList"/>
    <dgm:cxn modelId="{EF0D3CC5-F82F-451F-926E-E07B874A048A}" type="presParOf" srcId="{11C75FF0-A649-4ADE-87C6-EF005FD2BBA8}" destId="{769C228B-2ABF-4DC1-BF74-2832CF3905F7}" srcOrd="0" destOrd="0" presId="urn:microsoft.com/office/officeart/2018/5/layout/IconCircleLabelList"/>
    <dgm:cxn modelId="{F1E18EE6-35F8-4D7F-984D-822E8F04F43C}" type="presParOf" srcId="{11C75FF0-A649-4ADE-87C6-EF005FD2BBA8}" destId="{4B4CEDD4-652B-4836-B4A2-9B12DAA5F090}" srcOrd="1" destOrd="0" presId="urn:microsoft.com/office/officeart/2018/5/layout/IconCircleLabelList"/>
    <dgm:cxn modelId="{49448522-0CD5-4683-AD23-7695BD4FDB53}" type="presParOf" srcId="{11C75FF0-A649-4ADE-87C6-EF005FD2BBA8}" destId="{9F59758C-5C9D-41A9-95E7-AA59C0FF9437}" srcOrd="2" destOrd="0" presId="urn:microsoft.com/office/officeart/2018/5/layout/IconCircleLabelList"/>
    <dgm:cxn modelId="{04A3E6D2-C1C8-4A47-A25D-01062CEC4D6A}" type="presParOf" srcId="{11C75FF0-A649-4ADE-87C6-EF005FD2BBA8}" destId="{A1DB2EDA-40F0-46B7-BD13-AB4774BADD6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E46B44-5313-43AB-B195-F92C91909FC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D6B42F4-B5C2-45B0-A0FD-F7E070ACAE76}">
      <dgm:prSet custT="1"/>
      <dgm:spPr/>
      <dgm:t>
        <a:bodyPr/>
        <a:lstStyle/>
        <a:p>
          <a:pPr>
            <a:lnSpc>
              <a:spcPct val="100000"/>
            </a:lnSpc>
          </a:pPr>
          <a:r>
            <a:rPr lang="de-DE" sz="1600"/>
            <a:t>Veröffentlichung intimer Fakten über das Opfer, die ursprünglich im Vertrauen zugänglich gemacht wurden</a:t>
          </a:r>
        </a:p>
        <a:p>
          <a:pPr>
            <a:lnSpc>
              <a:spcPct val="100000"/>
            </a:lnSpc>
          </a:pPr>
          <a:endParaRPr lang="en-US" sz="1800" b="0"/>
        </a:p>
      </dgm:t>
    </dgm:pt>
    <dgm:pt modelId="{97D37675-0A36-439F-A8CE-28B21B924AAF}" type="parTrans" cxnId="{4913D415-4CA1-4237-8895-7942AE84E32C}">
      <dgm:prSet/>
      <dgm:spPr/>
      <dgm:t>
        <a:bodyPr/>
        <a:lstStyle/>
        <a:p>
          <a:endParaRPr lang="en-US"/>
        </a:p>
      </dgm:t>
    </dgm:pt>
    <dgm:pt modelId="{1014476A-8E87-4231-BBD1-A720987C56F7}" type="sibTrans" cxnId="{4913D415-4CA1-4237-8895-7942AE84E32C}">
      <dgm:prSet/>
      <dgm:spPr/>
      <dgm:t>
        <a:bodyPr/>
        <a:lstStyle/>
        <a:p>
          <a:endParaRPr lang="en-US"/>
        </a:p>
      </dgm:t>
    </dgm:pt>
    <dgm:pt modelId="{8A7745DE-4882-4E40-A30D-5F8ACF94A1D5}">
      <dgm:prSet custT="1"/>
      <dgm:spPr/>
      <dgm:t>
        <a:bodyPr/>
        <a:lstStyle/>
        <a:p>
          <a:pPr>
            <a:lnSpc>
              <a:spcPct val="100000"/>
            </a:lnSpc>
          </a:pPr>
          <a:r>
            <a:rPr lang="de-DE" sz="1600"/>
            <a:t>Veröffentlichung falscher/erfundener Informationen (Gerüchte) über das Opfer</a:t>
          </a:r>
        </a:p>
        <a:p>
          <a:pPr>
            <a:lnSpc>
              <a:spcPct val="100000"/>
            </a:lnSpc>
          </a:pPr>
          <a:endParaRPr lang="en-US" sz="1600"/>
        </a:p>
      </dgm:t>
    </dgm:pt>
    <dgm:pt modelId="{1D5865CA-8BA6-4465-B828-EF5C1BC6DF66}" type="parTrans" cxnId="{E0742582-00D5-4FD2-B115-E64BE9F3652F}">
      <dgm:prSet/>
      <dgm:spPr/>
      <dgm:t>
        <a:bodyPr/>
        <a:lstStyle/>
        <a:p>
          <a:endParaRPr lang="en-US"/>
        </a:p>
      </dgm:t>
    </dgm:pt>
    <dgm:pt modelId="{E0D2D45A-57D8-4E9D-B63C-EEB44C191A2E}" type="sibTrans" cxnId="{E0742582-00D5-4FD2-B115-E64BE9F3652F}">
      <dgm:prSet/>
      <dgm:spPr/>
      <dgm:t>
        <a:bodyPr/>
        <a:lstStyle/>
        <a:p>
          <a:endParaRPr lang="en-US"/>
        </a:p>
      </dgm:t>
    </dgm:pt>
    <dgm:pt modelId="{F3EBDF9C-EC20-45DD-B799-6E3A1D420EEF}">
      <dgm:prSet custT="1"/>
      <dgm:spPr/>
      <dgm:t>
        <a:bodyPr/>
        <a:lstStyle/>
        <a:p>
          <a:pPr>
            <a:lnSpc>
              <a:spcPct val="100000"/>
            </a:lnSpc>
          </a:pPr>
          <a:r>
            <a:rPr lang="de-DE" sz="1600"/>
            <a:t>Bewusster Ausschluss von sozialen Aktivitäten, Gruppen, Chats etc</a:t>
          </a:r>
          <a:r>
            <a:rPr lang="de-DE" sz="1600" b="0"/>
            <a:t>.</a:t>
          </a:r>
        </a:p>
        <a:p>
          <a:pPr>
            <a:lnSpc>
              <a:spcPct val="100000"/>
            </a:lnSpc>
          </a:pPr>
          <a:endParaRPr lang="en-US" sz="1600" b="0"/>
        </a:p>
      </dgm:t>
    </dgm:pt>
    <dgm:pt modelId="{01BC65BD-ECC7-4E54-8A38-7FD20BD498EC}" type="parTrans" cxnId="{1FC716F2-CED0-44CD-A8FB-FB1F6E812448}">
      <dgm:prSet/>
      <dgm:spPr/>
      <dgm:t>
        <a:bodyPr/>
        <a:lstStyle/>
        <a:p>
          <a:endParaRPr lang="en-US"/>
        </a:p>
      </dgm:t>
    </dgm:pt>
    <dgm:pt modelId="{84E3EB38-823D-45DC-B6CA-D541B02C607F}" type="sibTrans" cxnId="{1FC716F2-CED0-44CD-A8FB-FB1F6E812448}">
      <dgm:prSet/>
      <dgm:spPr/>
      <dgm:t>
        <a:bodyPr/>
        <a:lstStyle/>
        <a:p>
          <a:endParaRPr lang="en-US"/>
        </a:p>
      </dgm:t>
    </dgm:pt>
    <dgm:pt modelId="{98CD2F0F-E618-4E00-BEDF-6A4C926B9F86}">
      <dgm:prSet custT="1"/>
      <dgm:spPr/>
      <dgm:t>
        <a:bodyPr/>
        <a:lstStyle/>
        <a:p>
          <a:pPr>
            <a:lnSpc>
              <a:spcPct val="100000"/>
            </a:lnSpc>
          </a:pPr>
          <a:r>
            <a:rPr lang="de-DE" sz="1600"/>
            <a:t>Drohung mit sämtlichen Aktionen, die dem Opfer schaden könnten: Zerstörung von Dingen, Rufschädigung, körperlicher Gewalt etc.</a:t>
          </a:r>
        </a:p>
        <a:p>
          <a:pPr>
            <a:lnSpc>
              <a:spcPct val="100000"/>
            </a:lnSpc>
          </a:pPr>
          <a:endParaRPr lang="de-DE" sz="1600"/>
        </a:p>
      </dgm:t>
    </dgm:pt>
    <dgm:pt modelId="{A4984154-CBD0-48A7-9280-E568381D3808}" type="parTrans" cxnId="{5A8B6C51-702E-44DB-A3FE-45639FE7AC23}">
      <dgm:prSet/>
      <dgm:spPr/>
      <dgm:t>
        <a:bodyPr/>
        <a:lstStyle/>
        <a:p>
          <a:endParaRPr lang="de-DE"/>
        </a:p>
      </dgm:t>
    </dgm:pt>
    <dgm:pt modelId="{5B3D100A-4094-48B3-A78E-85654E894BCD}" type="sibTrans" cxnId="{5A8B6C51-702E-44DB-A3FE-45639FE7AC23}">
      <dgm:prSet/>
      <dgm:spPr/>
      <dgm:t>
        <a:bodyPr/>
        <a:lstStyle/>
        <a:p>
          <a:endParaRPr lang="de-DE"/>
        </a:p>
      </dgm:t>
    </dgm:pt>
    <dgm:pt modelId="{14084B8E-23A5-4C53-A40A-A14CDB496072}">
      <dgm:prSet custT="1"/>
      <dgm:spPr/>
      <dgm:t>
        <a:bodyPr/>
        <a:lstStyle/>
        <a:p>
          <a:pPr>
            <a:lnSpc>
              <a:spcPct val="100000"/>
            </a:lnSpc>
          </a:pPr>
          <a:r>
            <a:rPr lang="de-DE" sz="1600"/>
            <a:t>Angriff mit dem Ziel, die Reaktion des Opfers verfolgen zu können z.B. „Happy </a:t>
          </a:r>
          <a:r>
            <a:rPr lang="de-DE" sz="1600" err="1"/>
            <a:t>Slapping</a:t>
          </a:r>
          <a:r>
            <a:rPr lang="de-DE" sz="1600"/>
            <a:t>“-Videos, also Aufzeichnungen tätlicher Angriffe</a:t>
          </a:r>
        </a:p>
        <a:p>
          <a:pPr>
            <a:lnSpc>
              <a:spcPct val="100000"/>
            </a:lnSpc>
          </a:pPr>
          <a:endParaRPr lang="de-DE" sz="1400"/>
        </a:p>
      </dgm:t>
    </dgm:pt>
    <dgm:pt modelId="{C171429C-082B-4AD2-9C43-C53A01570DA7}" type="parTrans" cxnId="{8AAA1598-ED60-4781-BD9C-819AB8FEDAA8}">
      <dgm:prSet/>
      <dgm:spPr/>
      <dgm:t>
        <a:bodyPr/>
        <a:lstStyle/>
        <a:p>
          <a:endParaRPr lang="de-DE"/>
        </a:p>
      </dgm:t>
    </dgm:pt>
    <dgm:pt modelId="{B27F21D9-6152-4C9B-8044-F3F40FF2BF09}" type="sibTrans" cxnId="{8AAA1598-ED60-4781-BD9C-819AB8FEDAA8}">
      <dgm:prSet/>
      <dgm:spPr/>
      <dgm:t>
        <a:bodyPr/>
        <a:lstStyle/>
        <a:p>
          <a:endParaRPr lang="de-DE"/>
        </a:p>
      </dgm:t>
    </dgm:pt>
    <dgm:pt modelId="{4ED724BC-6D1C-4C00-82E3-67C5D8DF1EAF}">
      <dgm:prSet custT="1"/>
      <dgm:spPr/>
      <dgm:t>
        <a:bodyPr/>
        <a:lstStyle/>
        <a:p>
          <a:pPr>
            <a:lnSpc>
              <a:spcPct val="100000"/>
            </a:lnSpc>
          </a:pPr>
          <a:r>
            <a:rPr lang="de-DE" sz="1600"/>
            <a:t>Massives Versenden terrorisierender oder beleidigender Nachrichten über verschiedene mediale Kanäle</a:t>
          </a:r>
        </a:p>
        <a:p>
          <a:pPr>
            <a:lnSpc>
              <a:spcPct val="100000"/>
            </a:lnSpc>
          </a:pPr>
          <a:endParaRPr lang="de-DE" sz="1600"/>
        </a:p>
      </dgm:t>
    </dgm:pt>
    <dgm:pt modelId="{7BED3AD3-8B49-4B45-A56C-2E405397D555}" type="parTrans" cxnId="{14EBF7A1-B3A9-46D2-9594-6037CC004E31}">
      <dgm:prSet/>
      <dgm:spPr/>
      <dgm:t>
        <a:bodyPr/>
        <a:lstStyle/>
        <a:p>
          <a:endParaRPr lang="de-DE"/>
        </a:p>
      </dgm:t>
    </dgm:pt>
    <dgm:pt modelId="{1A0A5B21-EDA1-4AC3-AA22-086D1476813A}" type="sibTrans" cxnId="{14EBF7A1-B3A9-46D2-9594-6037CC004E31}">
      <dgm:prSet/>
      <dgm:spPr/>
      <dgm:t>
        <a:bodyPr/>
        <a:lstStyle/>
        <a:p>
          <a:endParaRPr lang="de-DE"/>
        </a:p>
      </dgm:t>
    </dgm:pt>
    <dgm:pt modelId="{EAF16A85-63D4-4CB8-BEAC-A4A1C4FC1045}" type="pres">
      <dgm:prSet presAssocID="{57E46B44-5313-43AB-B195-F92C91909FC2}" presName="root" presStyleCnt="0">
        <dgm:presLayoutVars>
          <dgm:dir/>
          <dgm:resizeHandles val="exact"/>
        </dgm:presLayoutVars>
      </dgm:prSet>
      <dgm:spPr/>
    </dgm:pt>
    <dgm:pt modelId="{81294AA1-356D-490A-850E-6E7D76761C4C}" type="pres">
      <dgm:prSet presAssocID="{7D6B42F4-B5C2-45B0-A0FD-F7E070ACAE76}" presName="compNode" presStyleCnt="0"/>
      <dgm:spPr/>
    </dgm:pt>
    <dgm:pt modelId="{C424636B-688F-4ABD-8B97-C0CCD0917A37}" type="pres">
      <dgm:prSet presAssocID="{7D6B42F4-B5C2-45B0-A0FD-F7E070ACAE76}" presName="bgRect" presStyleLbl="bgShp" presStyleIdx="0" presStyleCnt="6"/>
      <dgm:spPr/>
    </dgm:pt>
    <dgm:pt modelId="{5242B3C6-7E68-43CA-AF1E-C1F542FB0D7B}" type="pres">
      <dgm:prSet presAssocID="{7D6B42F4-B5C2-45B0-A0FD-F7E070ACAE7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gaphone"/>
        </a:ext>
      </dgm:extLst>
    </dgm:pt>
    <dgm:pt modelId="{C2696289-0012-4871-BA6E-794749465530}" type="pres">
      <dgm:prSet presAssocID="{7D6B42F4-B5C2-45B0-A0FD-F7E070ACAE76}" presName="spaceRect" presStyleCnt="0"/>
      <dgm:spPr/>
    </dgm:pt>
    <dgm:pt modelId="{02F3A3CC-FFA0-4FDD-8166-991D5EF69A18}" type="pres">
      <dgm:prSet presAssocID="{7D6B42F4-B5C2-45B0-A0FD-F7E070ACAE76}" presName="parTx" presStyleLbl="revTx" presStyleIdx="0" presStyleCnt="6">
        <dgm:presLayoutVars>
          <dgm:chMax val="0"/>
          <dgm:chPref val="0"/>
        </dgm:presLayoutVars>
      </dgm:prSet>
      <dgm:spPr/>
    </dgm:pt>
    <dgm:pt modelId="{8A452C2D-3CD0-4A9A-B4E2-F0350B99D049}" type="pres">
      <dgm:prSet presAssocID="{1014476A-8E87-4231-BBD1-A720987C56F7}" presName="sibTrans" presStyleCnt="0"/>
      <dgm:spPr/>
    </dgm:pt>
    <dgm:pt modelId="{846959CE-FBD7-4EA0-B2CC-D981D19D9A39}" type="pres">
      <dgm:prSet presAssocID="{8A7745DE-4882-4E40-A30D-5F8ACF94A1D5}" presName="compNode" presStyleCnt="0"/>
      <dgm:spPr/>
    </dgm:pt>
    <dgm:pt modelId="{5CD063A0-CDDB-41E2-8065-9320FA05B154}" type="pres">
      <dgm:prSet presAssocID="{8A7745DE-4882-4E40-A30D-5F8ACF94A1D5}" presName="bgRect" presStyleLbl="bgShp" presStyleIdx="1" presStyleCnt="6"/>
      <dgm:spPr/>
    </dgm:pt>
    <dgm:pt modelId="{24CE3986-AB1F-48BE-83A0-F515CBB72302}" type="pres">
      <dgm:prSet presAssocID="{8A7745DE-4882-4E40-A30D-5F8ACF94A1D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D799095F-39A9-4D79-9CA1-ADC76E170C3B}" type="pres">
      <dgm:prSet presAssocID="{8A7745DE-4882-4E40-A30D-5F8ACF94A1D5}" presName="spaceRect" presStyleCnt="0"/>
      <dgm:spPr/>
    </dgm:pt>
    <dgm:pt modelId="{AF90E3FC-6FCF-415B-A037-444B4FE243FD}" type="pres">
      <dgm:prSet presAssocID="{8A7745DE-4882-4E40-A30D-5F8ACF94A1D5}" presName="parTx" presStyleLbl="revTx" presStyleIdx="1" presStyleCnt="6">
        <dgm:presLayoutVars>
          <dgm:chMax val="0"/>
          <dgm:chPref val="0"/>
        </dgm:presLayoutVars>
      </dgm:prSet>
      <dgm:spPr/>
    </dgm:pt>
    <dgm:pt modelId="{AC65A491-9265-4E3E-B728-F8666F17CF19}" type="pres">
      <dgm:prSet presAssocID="{E0D2D45A-57D8-4E9D-B63C-EEB44C191A2E}" presName="sibTrans" presStyleCnt="0"/>
      <dgm:spPr/>
    </dgm:pt>
    <dgm:pt modelId="{59C4274E-1458-4F14-9BBE-DAA3D80BE23B}" type="pres">
      <dgm:prSet presAssocID="{F3EBDF9C-EC20-45DD-B799-6E3A1D420EEF}" presName="compNode" presStyleCnt="0"/>
      <dgm:spPr/>
    </dgm:pt>
    <dgm:pt modelId="{D738084F-FBFF-4561-B1B0-E297446D0055}" type="pres">
      <dgm:prSet presAssocID="{F3EBDF9C-EC20-45DD-B799-6E3A1D420EEF}" presName="bgRect" presStyleLbl="bgShp" presStyleIdx="2" presStyleCnt="6"/>
      <dgm:spPr/>
    </dgm:pt>
    <dgm:pt modelId="{F6AD7C67-2B08-40D9-86BA-694F1FEFCAF4}" type="pres">
      <dgm:prSet presAssocID="{F3EBDF9C-EC20-45DD-B799-6E3A1D420EEF}"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o sign"/>
        </a:ext>
      </dgm:extLst>
    </dgm:pt>
    <dgm:pt modelId="{F59F8B71-61B1-4407-BD32-D822AEAA13C9}" type="pres">
      <dgm:prSet presAssocID="{F3EBDF9C-EC20-45DD-B799-6E3A1D420EEF}" presName="spaceRect" presStyleCnt="0"/>
      <dgm:spPr/>
    </dgm:pt>
    <dgm:pt modelId="{61723D98-7D2B-4BD7-933F-7CF4F3AC2343}" type="pres">
      <dgm:prSet presAssocID="{F3EBDF9C-EC20-45DD-B799-6E3A1D420EEF}" presName="parTx" presStyleLbl="revTx" presStyleIdx="2" presStyleCnt="6">
        <dgm:presLayoutVars>
          <dgm:chMax val="0"/>
          <dgm:chPref val="0"/>
        </dgm:presLayoutVars>
      </dgm:prSet>
      <dgm:spPr/>
    </dgm:pt>
    <dgm:pt modelId="{3731D90E-7A70-4D7F-80D2-74F1D8FC7556}" type="pres">
      <dgm:prSet presAssocID="{84E3EB38-823D-45DC-B6CA-D541B02C607F}" presName="sibTrans" presStyleCnt="0"/>
      <dgm:spPr/>
    </dgm:pt>
    <dgm:pt modelId="{F55A1BCB-8226-40C3-B5B0-E19F4FA3A09C}" type="pres">
      <dgm:prSet presAssocID="{98CD2F0F-E618-4E00-BEDF-6A4C926B9F86}" presName="compNode" presStyleCnt="0"/>
      <dgm:spPr/>
    </dgm:pt>
    <dgm:pt modelId="{F0D1F1C8-D5C7-45CF-B071-C19A7A4EDC21}" type="pres">
      <dgm:prSet presAssocID="{98CD2F0F-E618-4E00-BEDF-6A4C926B9F86}" presName="bgRect" presStyleLbl="bgShp" presStyleIdx="3" presStyleCnt="6"/>
      <dgm:spPr/>
    </dgm:pt>
    <dgm:pt modelId="{B2572A03-A122-442D-AEF3-B74EB38BC094}" type="pres">
      <dgm:prSet presAssocID="{98CD2F0F-E618-4E00-BEDF-6A4C926B9F8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Right pointing backhand index"/>
        </a:ext>
      </dgm:extLst>
    </dgm:pt>
    <dgm:pt modelId="{552D6417-5291-41D0-848F-F6FFAFF30DC9}" type="pres">
      <dgm:prSet presAssocID="{98CD2F0F-E618-4E00-BEDF-6A4C926B9F86}" presName="spaceRect" presStyleCnt="0"/>
      <dgm:spPr/>
    </dgm:pt>
    <dgm:pt modelId="{D1D0CECF-9DC3-4CAE-90E1-4C7FFCC4138E}" type="pres">
      <dgm:prSet presAssocID="{98CD2F0F-E618-4E00-BEDF-6A4C926B9F86}" presName="parTx" presStyleLbl="revTx" presStyleIdx="3" presStyleCnt="6">
        <dgm:presLayoutVars>
          <dgm:chMax val="0"/>
          <dgm:chPref val="0"/>
        </dgm:presLayoutVars>
      </dgm:prSet>
      <dgm:spPr/>
    </dgm:pt>
    <dgm:pt modelId="{E2B922BF-3FF6-4754-9D82-8F9BAAC71F84}" type="pres">
      <dgm:prSet presAssocID="{5B3D100A-4094-48B3-A78E-85654E894BCD}" presName="sibTrans" presStyleCnt="0"/>
      <dgm:spPr/>
    </dgm:pt>
    <dgm:pt modelId="{F620A925-6F2E-4A96-A191-15B18EE09B7D}" type="pres">
      <dgm:prSet presAssocID="{14084B8E-23A5-4C53-A40A-A14CDB496072}" presName="compNode" presStyleCnt="0"/>
      <dgm:spPr/>
    </dgm:pt>
    <dgm:pt modelId="{6891DECF-F7B0-45CA-850C-B21C56A6C52C}" type="pres">
      <dgm:prSet presAssocID="{14084B8E-23A5-4C53-A40A-A14CDB496072}" presName="bgRect" presStyleLbl="bgShp" presStyleIdx="4" presStyleCnt="6"/>
      <dgm:spPr/>
    </dgm:pt>
    <dgm:pt modelId="{9923192B-CF3A-4447-B3D7-CADA0F7F4D4B}" type="pres">
      <dgm:prSet presAssocID="{14084B8E-23A5-4C53-A40A-A14CDB49607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amera"/>
        </a:ext>
      </dgm:extLst>
    </dgm:pt>
    <dgm:pt modelId="{247C2805-677D-4748-B198-232668982A66}" type="pres">
      <dgm:prSet presAssocID="{14084B8E-23A5-4C53-A40A-A14CDB496072}" presName="spaceRect" presStyleCnt="0"/>
      <dgm:spPr/>
    </dgm:pt>
    <dgm:pt modelId="{03AE3405-A9AA-487B-9639-292FDF9D0261}" type="pres">
      <dgm:prSet presAssocID="{14084B8E-23A5-4C53-A40A-A14CDB496072}" presName="parTx" presStyleLbl="revTx" presStyleIdx="4" presStyleCnt="6">
        <dgm:presLayoutVars>
          <dgm:chMax val="0"/>
          <dgm:chPref val="0"/>
        </dgm:presLayoutVars>
      </dgm:prSet>
      <dgm:spPr/>
    </dgm:pt>
    <dgm:pt modelId="{DAB12121-D5AB-445D-93A3-B4945E634EA2}" type="pres">
      <dgm:prSet presAssocID="{B27F21D9-6152-4C9B-8044-F3F40FF2BF09}" presName="sibTrans" presStyleCnt="0"/>
      <dgm:spPr/>
    </dgm:pt>
    <dgm:pt modelId="{9A749C30-4EB9-4D69-B34B-8F2C4E4A4F3B}" type="pres">
      <dgm:prSet presAssocID="{4ED724BC-6D1C-4C00-82E3-67C5D8DF1EAF}" presName="compNode" presStyleCnt="0"/>
      <dgm:spPr/>
    </dgm:pt>
    <dgm:pt modelId="{8AF15280-F61C-4311-95FF-FBD99C375FA1}" type="pres">
      <dgm:prSet presAssocID="{4ED724BC-6D1C-4C00-82E3-67C5D8DF1EAF}" presName="bgRect" presStyleLbl="bgShp" presStyleIdx="5" presStyleCnt="6"/>
      <dgm:spPr/>
    </dgm:pt>
    <dgm:pt modelId="{F140836E-68FC-4F8D-A62E-070C730BE0A5}" type="pres">
      <dgm:prSet presAssocID="{4ED724BC-6D1C-4C00-82E3-67C5D8DF1EAF}"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Network"/>
        </a:ext>
      </dgm:extLst>
    </dgm:pt>
    <dgm:pt modelId="{AE5FE33B-6FC7-44D0-BB8E-8D82E38B6425}" type="pres">
      <dgm:prSet presAssocID="{4ED724BC-6D1C-4C00-82E3-67C5D8DF1EAF}" presName="spaceRect" presStyleCnt="0"/>
      <dgm:spPr/>
    </dgm:pt>
    <dgm:pt modelId="{ACD02867-63B7-46DC-9898-DBF58BA606CC}" type="pres">
      <dgm:prSet presAssocID="{4ED724BC-6D1C-4C00-82E3-67C5D8DF1EAF}" presName="parTx" presStyleLbl="revTx" presStyleIdx="5" presStyleCnt="6">
        <dgm:presLayoutVars>
          <dgm:chMax val="0"/>
          <dgm:chPref val="0"/>
        </dgm:presLayoutVars>
      </dgm:prSet>
      <dgm:spPr/>
    </dgm:pt>
  </dgm:ptLst>
  <dgm:cxnLst>
    <dgm:cxn modelId="{4913D415-4CA1-4237-8895-7942AE84E32C}" srcId="{57E46B44-5313-43AB-B195-F92C91909FC2}" destId="{7D6B42F4-B5C2-45B0-A0FD-F7E070ACAE76}" srcOrd="0" destOrd="0" parTransId="{97D37675-0A36-439F-A8CE-28B21B924AAF}" sibTransId="{1014476A-8E87-4231-BBD1-A720987C56F7}"/>
    <dgm:cxn modelId="{2ACEAF1B-20EC-4C83-9F86-68D1BAF8FBB1}" type="presOf" srcId="{4ED724BC-6D1C-4C00-82E3-67C5D8DF1EAF}" destId="{ACD02867-63B7-46DC-9898-DBF58BA606CC}" srcOrd="0" destOrd="0" presId="urn:microsoft.com/office/officeart/2018/2/layout/IconVerticalSolidList"/>
    <dgm:cxn modelId="{A98D4B2E-582F-4D8A-9794-6D16924A43D7}" type="presOf" srcId="{8A7745DE-4882-4E40-A30D-5F8ACF94A1D5}" destId="{AF90E3FC-6FCF-415B-A037-444B4FE243FD}" srcOrd="0" destOrd="0" presId="urn:microsoft.com/office/officeart/2018/2/layout/IconVerticalSolidList"/>
    <dgm:cxn modelId="{E22E3B36-8A54-4684-9285-FEE81445AE50}" type="presOf" srcId="{57E46B44-5313-43AB-B195-F92C91909FC2}" destId="{EAF16A85-63D4-4CB8-BEAC-A4A1C4FC1045}" srcOrd="0" destOrd="0" presId="urn:microsoft.com/office/officeart/2018/2/layout/IconVerticalSolidList"/>
    <dgm:cxn modelId="{5A8B6C51-702E-44DB-A3FE-45639FE7AC23}" srcId="{57E46B44-5313-43AB-B195-F92C91909FC2}" destId="{98CD2F0F-E618-4E00-BEDF-6A4C926B9F86}" srcOrd="3" destOrd="0" parTransId="{A4984154-CBD0-48A7-9280-E568381D3808}" sibTransId="{5B3D100A-4094-48B3-A78E-85654E894BCD}"/>
    <dgm:cxn modelId="{E0742582-00D5-4FD2-B115-E64BE9F3652F}" srcId="{57E46B44-5313-43AB-B195-F92C91909FC2}" destId="{8A7745DE-4882-4E40-A30D-5F8ACF94A1D5}" srcOrd="1" destOrd="0" parTransId="{1D5865CA-8BA6-4465-B828-EF5C1BC6DF66}" sibTransId="{E0D2D45A-57D8-4E9D-B63C-EEB44C191A2E}"/>
    <dgm:cxn modelId="{8AAA1598-ED60-4781-BD9C-819AB8FEDAA8}" srcId="{57E46B44-5313-43AB-B195-F92C91909FC2}" destId="{14084B8E-23A5-4C53-A40A-A14CDB496072}" srcOrd="4" destOrd="0" parTransId="{C171429C-082B-4AD2-9C43-C53A01570DA7}" sibTransId="{B27F21D9-6152-4C9B-8044-F3F40FF2BF09}"/>
    <dgm:cxn modelId="{14EBF7A1-B3A9-46D2-9594-6037CC004E31}" srcId="{57E46B44-5313-43AB-B195-F92C91909FC2}" destId="{4ED724BC-6D1C-4C00-82E3-67C5D8DF1EAF}" srcOrd="5" destOrd="0" parTransId="{7BED3AD3-8B49-4B45-A56C-2E405397D555}" sibTransId="{1A0A5B21-EDA1-4AC3-AA22-086D1476813A}"/>
    <dgm:cxn modelId="{59D632A8-626D-4BD6-91A0-265758572D21}" type="presOf" srcId="{98CD2F0F-E618-4E00-BEDF-6A4C926B9F86}" destId="{D1D0CECF-9DC3-4CAE-90E1-4C7FFCC4138E}" srcOrd="0" destOrd="0" presId="urn:microsoft.com/office/officeart/2018/2/layout/IconVerticalSolidList"/>
    <dgm:cxn modelId="{A3E8ACB7-CFF4-4836-98D5-6D898BD92BCB}" type="presOf" srcId="{14084B8E-23A5-4C53-A40A-A14CDB496072}" destId="{03AE3405-A9AA-487B-9639-292FDF9D0261}" srcOrd="0" destOrd="0" presId="urn:microsoft.com/office/officeart/2018/2/layout/IconVerticalSolidList"/>
    <dgm:cxn modelId="{F57473C1-86C9-4651-8BC7-B00E4FA032E6}" type="presOf" srcId="{F3EBDF9C-EC20-45DD-B799-6E3A1D420EEF}" destId="{61723D98-7D2B-4BD7-933F-7CF4F3AC2343}" srcOrd="0" destOrd="0" presId="urn:microsoft.com/office/officeart/2018/2/layout/IconVerticalSolidList"/>
    <dgm:cxn modelId="{2792B9CC-3982-4047-B7C2-97A5E33A8C22}" type="presOf" srcId="{7D6B42F4-B5C2-45B0-A0FD-F7E070ACAE76}" destId="{02F3A3CC-FFA0-4FDD-8166-991D5EF69A18}" srcOrd="0" destOrd="0" presId="urn:microsoft.com/office/officeart/2018/2/layout/IconVerticalSolidList"/>
    <dgm:cxn modelId="{1FC716F2-CED0-44CD-A8FB-FB1F6E812448}" srcId="{57E46B44-5313-43AB-B195-F92C91909FC2}" destId="{F3EBDF9C-EC20-45DD-B799-6E3A1D420EEF}" srcOrd="2" destOrd="0" parTransId="{01BC65BD-ECC7-4E54-8A38-7FD20BD498EC}" sibTransId="{84E3EB38-823D-45DC-B6CA-D541B02C607F}"/>
    <dgm:cxn modelId="{B5C6A2A4-9315-424C-99D1-EB9E7A05BA33}" type="presParOf" srcId="{EAF16A85-63D4-4CB8-BEAC-A4A1C4FC1045}" destId="{81294AA1-356D-490A-850E-6E7D76761C4C}" srcOrd="0" destOrd="0" presId="urn:microsoft.com/office/officeart/2018/2/layout/IconVerticalSolidList"/>
    <dgm:cxn modelId="{5F2C32C7-AD09-428E-8F58-B8BAF0B34E40}" type="presParOf" srcId="{81294AA1-356D-490A-850E-6E7D76761C4C}" destId="{C424636B-688F-4ABD-8B97-C0CCD0917A37}" srcOrd="0" destOrd="0" presId="urn:microsoft.com/office/officeart/2018/2/layout/IconVerticalSolidList"/>
    <dgm:cxn modelId="{A2978B9C-D6A6-45A6-9A7B-C91D5D1EC4AF}" type="presParOf" srcId="{81294AA1-356D-490A-850E-6E7D76761C4C}" destId="{5242B3C6-7E68-43CA-AF1E-C1F542FB0D7B}" srcOrd="1" destOrd="0" presId="urn:microsoft.com/office/officeart/2018/2/layout/IconVerticalSolidList"/>
    <dgm:cxn modelId="{62947CAD-58F3-4598-8976-1D3FC637B1AC}" type="presParOf" srcId="{81294AA1-356D-490A-850E-6E7D76761C4C}" destId="{C2696289-0012-4871-BA6E-794749465530}" srcOrd="2" destOrd="0" presId="urn:microsoft.com/office/officeart/2018/2/layout/IconVerticalSolidList"/>
    <dgm:cxn modelId="{10E06021-BD73-415D-A669-106863D6C848}" type="presParOf" srcId="{81294AA1-356D-490A-850E-6E7D76761C4C}" destId="{02F3A3CC-FFA0-4FDD-8166-991D5EF69A18}" srcOrd="3" destOrd="0" presId="urn:microsoft.com/office/officeart/2018/2/layout/IconVerticalSolidList"/>
    <dgm:cxn modelId="{5740CBE3-37F1-44D1-A7E5-C81C24E96D96}" type="presParOf" srcId="{EAF16A85-63D4-4CB8-BEAC-A4A1C4FC1045}" destId="{8A452C2D-3CD0-4A9A-B4E2-F0350B99D049}" srcOrd="1" destOrd="0" presId="urn:microsoft.com/office/officeart/2018/2/layout/IconVerticalSolidList"/>
    <dgm:cxn modelId="{41B31667-C2AE-4F35-ABE0-7A07BE4A03AF}" type="presParOf" srcId="{EAF16A85-63D4-4CB8-BEAC-A4A1C4FC1045}" destId="{846959CE-FBD7-4EA0-B2CC-D981D19D9A39}" srcOrd="2" destOrd="0" presId="urn:microsoft.com/office/officeart/2018/2/layout/IconVerticalSolidList"/>
    <dgm:cxn modelId="{D2D4B6D1-30D8-4AB4-AF92-30AD197B276C}" type="presParOf" srcId="{846959CE-FBD7-4EA0-B2CC-D981D19D9A39}" destId="{5CD063A0-CDDB-41E2-8065-9320FA05B154}" srcOrd="0" destOrd="0" presId="urn:microsoft.com/office/officeart/2018/2/layout/IconVerticalSolidList"/>
    <dgm:cxn modelId="{892F0A09-07A1-4336-B0DD-4ED1223761DD}" type="presParOf" srcId="{846959CE-FBD7-4EA0-B2CC-D981D19D9A39}" destId="{24CE3986-AB1F-48BE-83A0-F515CBB72302}" srcOrd="1" destOrd="0" presId="urn:microsoft.com/office/officeart/2018/2/layout/IconVerticalSolidList"/>
    <dgm:cxn modelId="{9080CC1A-6D29-43B4-8C66-D70AC7B94D80}" type="presParOf" srcId="{846959CE-FBD7-4EA0-B2CC-D981D19D9A39}" destId="{D799095F-39A9-4D79-9CA1-ADC76E170C3B}" srcOrd="2" destOrd="0" presId="urn:microsoft.com/office/officeart/2018/2/layout/IconVerticalSolidList"/>
    <dgm:cxn modelId="{541E95ED-1B06-4A95-ACFE-A39D7CB608D4}" type="presParOf" srcId="{846959CE-FBD7-4EA0-B2CC-D981D19D9A39}" destId="{AF90E3FC-6FCF-415B-A037-444B4FE243FD}" srcOrd="3" destOrd="0" presId="urn:microsoft.com/office/officeart/2018/2/layout/IconVerticalSolidList"/>
    <dgm:cxn modelId="{1E91DB21-B418-49FF-9F35-BCF10B568A30}" type="presParOf" srcId="{EAF16A85-63D4-4CB8-BEAC-A4A1C4FC1045}" destId="{AC65A491-9265-4E3E-B728-F8666F17CF19}" srcOrd="3" destOrd="0" presId="urn:microsoft.com/office/officeart/2018/2/layout/IconVerticalSolidList"/>
    <dgm:cxn modelId="{D2A259FB-7861-400B-8E1D-4DF4F7068266}" type="presParOf" srcId="{EAF16A85-63D4-4CB8-BEAC-A4A1C4FC1045}" destId="{59C4274E-1458-4F14-9BBE-DAA3D80BE23B}" srcOrd="4" destOrd="0" presId="urn:microsoft.com/office/officeart/2018/2/layout/IconVerticalSolidList"/>
    <dgm:cxn modelId="{0D87B491-C317-4ACB-A88B-B4A35B6BEF05}" type="presParOf" srcId="{59C4274E-1458-4F14-9BBE-DAA3D80BE23B}" destId="{D738084F-FBFF-4561-B1B0-E297446D0055}" srcOrd="0" destOrd="0" presId="urn:microsoft.com/office/officeart/2018/2/layout/IconVerticalSolidList"/>
    <dgm:cxn modelId="{CBC34B25-E94A-4259-8ABF-EF30453A9E23}" type="presParOf" srcId="{59C4274E-1458-4F14-9BBE-DAA3D80BE23B}" destId="{F6AD7C67-2B08-40D9-86BA-694F1FEFCAF4}" srcOrd="1" destOrd="0" presId="urn:microsoft.com/office/officeart/2018/2/layout/IconVerticalSolidList"/>
    <dgm:cxn modelId="{C45CB16D-E507-4D59-9958-E00118E425ED}" type="presParOf" srcId="{59C4274E-1458-4F14-9BBE-DAA3D80BE23B}" destId="{F59F8B71-61B1-4407-BD32-D822AEAA13C9}" srcOrd="2" destOrd="0" presId="urn:microsoft.com/office/officeart/2018/2/layout/IconVerticalSolidList"/>
    <dgm:cxn modelId="{C70B44C7-BBE0-42DC-A80B-E6416944AC7B}" type="presParOf" srcId="{59C4274E-1458-4F14-9BBE-DAA3D80BE23B}" destId="{61723D98-7D2B-4BD7-933F-7CF4F3AC2343}" srcOrd="3" destOrd="0" presId="urn:microsoft.com/office/officeart/2018/2/layout/IconVerticalSolidList"/>
    <dgm:cxn modelId="{CD943A55-CA9B-460C-AC91-EA924F50DC83}" type="presParOf" srcId="{EAF16A85-63D4-4CB8-BEAC-A4A1C4FC1045}" destId="{3731D90E-7A70-4D7F-80D2-74F1D8FC7556}" srcOrd="5" destOrd="0" presId="urn:microsoft.com/office/officeart/2018/2/layout/IconVerticalSolidList"/>
    <dgm:cxn modelId="{7673A614-0F3F-47C9-9D90-8C1A3E380DE2}" type="presParOf" srcId="{EAF16A85-63D4-4CB8-BEAC-A4A1C4FC1045}" destId="{F55A1BCB-8226-40C3-B5B0-E19F4FA3A09C}" srcOrd="6" destOrd="0" presId="urn:microsoft.com/office/officeart/2018/2/layout/IconVerticalSolidList"/>
    <dgm:cxn modelId="{EEF67F2C-5700-48EF-8200-073CA6DB68BC}" type="presParOf" srcId="{F55A1BCB-8226-40C3-B5B0-E19F4FA3A09C}" destId="{F0D1F1C8-D5C7-45CF-B071-C19A7A4EDC21}" srcOrd="0" destOrd="0" presId="urn:microsoft.com/office/officeart/2018/2/layout/IconVerticalSolidList"/>
    <dgm:cxn modelId="{3F5F3EE1-0B0B-4D30-9A08-2A6196703F24}" type="presParOf" srcId="{F55A1BCB-8226-40C3-B5B0-E19F4FA3A09C}" destId="{B2572A03-A122-442D-AEF3-B74EB38BC094}" srcOrd="1" destOrd="0" presId="urn:microsoft.com/office/officeart/2018/2/layout/IconVerticalSolidList"/>
    <dgm:cxn modelId="{F5DCB74D-52FD-4D6C-8E17-D4B8CC4270A5}" type="presParOf" srcId="{F55A1BCB-8226-40C3-B5B0-E19F4FA3A09C}" destId="{552D6417-5291-41D0-848F-F6FFAFF30DC9}" srcOrd="2" destOrd="0" presId="urn:microsoft.com/office/officeart/2018/2/layout/IconVerticalSolidList"/>
    <dgm:cxn modelId="{F50E4A60-1BE0-4F47-867B-BD08111845F1}" type="presParOf" srcId="{F55A1BCB-8226-40C3-B5B0-E19F4FA3A09C}" destId="{D1D0CECF-9DC3-4CAE-90E1-4C7FFCC4138E}" srcOrd="3" destOrd="0" presId="urn:microsoft.com/office/officeart/2018/2/layout/IconVerticalSolidList"/>
    <dgm:cxn modelId="{A0511226-6EE0-4183-ACA4-FBED16BA09E8}" type="presParOf" srcId="{EAF16A85-63D4-4CB8-BEAC-A4A1C4FC1045}" destId="{E2B922BF-3FF6-4754-9D82-8F9BAAC71F84}" srcOrd="7" destOrd="0" presId="urn:microsoft.com/office/officeart/2018/2/layout/IconVerticalSolidList"/>
    <dgm:cxn modelId="{0B2175E9-51C8-49A3-9E91-EA81BB8322D0}" type="presParOf" srcId="{EAF16A85-63D4-4CB8-BEAC-A4A1C4FC1045}" destId="{F620A925-6F2E-4A96-A191-15B18EE09B7D}" srcOrd="8" destOrd="0" presId="urn:microsoft.com/office/officeart/2018/2/layout/IconVerticalSolidList"/>
    <dgm:cxn modelId="{5C82B434-B797-446A-A1C3-1C2FDC5DC663}" type="presParOf" srcId="{F620A925-6F2E-4A96-A191-15B18EE09B7D}" destId="{6891DECF-F7B0-45CA-850C-B21C56A6C52C}" srcOrd="0" destOrd="0" presId="urn:microsoft.com/office/officeart/2018/2/layout/IconVerticalSolidList"/>
    <dgm:cxn modelId="{840C37AA-1DA4-4BBE-8800-5F312982CB91}" type="presParOf" srcId="{F620A925-6F2E-4A96-A191-15B18EE09B7D}" destId="{9923192B-CF3A-4447-B3D7-CADA0F7F4D4B}" srcOrd="1" destOrd="0" presId="urn:microsoft.com/office/officeart/2018/2/layout/IconVerticalSolidList"/>
    <dgm:cxn modelId="{71B4B565-3D9A-4D98-A401-94936D20ACCC}" type="presParOf" srcId="{F620A925-6F2E-4A96-A191-15B18EE09B7D}" destId="{247C2805-677D-4748-B198-232668982A66}" srcOrd="2" destOrd="0" presId="urn:microsoft.com/office/officeart/2018/2/layout/IconVerticalSolidList"/>
    <dgm:cxn modelId="{0DE87CDC-09DD-4478-B22E-FF9273849504}" type="presParOf" srcId="{F620A925-6F2E-4A96-A191-15B18EE09B7D}" destId="{03AE3405-A9AA-487B-9639-292FDF9D0261}" srcOrd="3" destOrd="0" presId="urn:microsoft.com/office/officeart/2018/2/layout/IconVerticalSolidList"/>
    <dgm:cxn modelId="{EF93F14F-470E-45BB-B2A8-EE314D56C73F}" type="presParOf" srcId="{EAF16A85-63D4-4CB8-BEAC-A4A1C4FC1045}" destId="{DAB12121-D5AB-445D-93A3-B4945E634EA2}" srcOrd="9" destOrd="0" presId="urn:microsoft.com/office/officeart/2018/2/layout/IconVerticalSolidList"/>
    <dgm:cxn modelId="{11A30BBF-1CE9-41FA-B99B-8F068FC76727}" type="presParOf" srcId="{EAF16A85-63D4-4CB8-BEAC-A4A1C4FC1045}" destId="{9A749C30-4EB9-4D69-B34B-8F2C4E4A4F3B}" srcOrd="10" destOrd="0" presId="urn:microsoft.com/office/officeart/2018/2/layout/IconVerticalSolidList"/>
    <dgm:cxn modelId="{3A9559BE-3B8E-4C9F-BCFB-0B96BAB3C4B5}" type="presParOf" srcId="{9A749C30-4EB9-4D69-B34B-8F2C4E4A4F3B}" destId="{8AF15280-F61C-4311-95FF-FBD99C375FA1}" srcOrd="0" destOrd="0" presId="urn:microsoft.com/office/officeart/2018/2/layout/IconVerticalSolidList"/>
    <dgm:cxn modelId="{5BA66B73-B9B4-495C-BF7A-A5F73E2FCDD0}" type="presParOf" srcId="{9A749C30-4EB9-4D69-B34B-8F2C4E4A4F3B}" destId="{F140836E-68FC-4F8D-A62E-070C730BE0A5}" srcOrd="1" destOrd="0" presId="urn:microsoft.com/office/officeart/2018/2/layout/IconVerticalSolidList"/>
    <dgm:cxn modelId="{8FDDBEE6-3522-432F-BE3A-3C5726FF664A}" type="presParOf" srcId="{9A749C30-4EB9-4D69-B34B-8F2C4E4A4F3B}" destId="{AE5FE33B-6FC7-44D0-BB8E-8D82E38B6425}" srcOrd="2" destOrd="0" presId="urn:microsoft.com/office/officeart/2018/2/layout/IconVerticalSolidList"/>
    <dgm:cxn modelId="{675EE461-D677-41F4-B316-AA07E99ACC19}" type="presParOf" srcId="{9A749C30-4EB9-4D69-B34B-8F2C4E4A4F3B}" destId="{ACD02867-63B7-46DC-9898-DBF58BA606C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2A0FDC-9870-4C20-9FFB-BD08B620C39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611DBEE-A7A9-4D32-86EA-DE8ABD90D5EF}">
      <dgm:prSet custT="1"/>
      <dgm:spPr/>
      <dgm:t>
        <a:bodyPr/>
        <a:lstStyle/>
        <a:p>
          <a:pPr>
            <a:lnSpc>
              <a:spcPct val="100000"/>
            </a:lnSpc>
          </a:pPr>
          <a:r>
            <a:rPr lang="de-DE" sz="2400"/>
            <a:t>Haben Sie selbst schon Hasskommentare geschrieben oder erhalten?</a:t>
          </a:r>
          <a:endParaRPr lang="en-US" sz="2400"/>
        </a:p>
      </dgm:t>
    </dgm:pt>
    <dgm:pt modelId="{1888C51D-AB3D-4EA4-AEB6-3802FBB1160D}" type="parTrans" cxnId="{663C3419-DF32-4472-943F-409E57415B3E}">
      <dgm:prSet/>
      <dgm:spPr/>
      <dgm:t>
        <a:bodyPr/>
        <a:lstStyle/>
        <a:p>
          <a:endParaRPr lang="en-US"/>
        </a:p>
      </dgm:t>
    </dgm:pt>
    <dgm:pt modelId="{6831773A-B431-4BF8-B7F9-EEF4D48FD732}" type="sibTrans" cxnId="{663C3419-DF32-4472-943F-409E57415B3E}">
      <dgm:prSet/>
      <dgm:spPr/>
      <dgm:t>
        <a:bodyPr/>
        <a:lstStyle/>
        <a:p>
          <a:pPr>
            <a:lnSpc>
              <a:spcPct val="100000"/>
            </a:lnSpc>
          </a:pPr>
          <a:endParaRPr lang="en-US"/>
        </a:p>
      </dgm:t>
    </dgm:pt>
    <dgm:pt modelId="{2CAA4306-8644-4783-9F17-8AAC0BC49EFD}">
      <dgm:prSet custT="1"/>
      <dgm:spPr/>
      <dgm:t>
        <a:bodyPr/>
        <a:lstStyle/>
        <a:p>
          <a:pPr>
            <a:lnSpc>
              <a:spcPct val="100000"/>
            </a:lnSpc>
          </a:pPr>
          <a:r>
            <a:rPr lang="de-DE" sz="2400" dirty="0"/>
            <a:t>Warum werden Hasskommentare verfasst? Was motiviert zu so einem Verhalten? </a:t>
          </a:r>
          <a:endParaRPr lang="en-US" sz="2400" dirty="0"/>
        </a:p>
      </dgm:t>
    </dgm:pt>
    <dgm:pt modelId="{1E639BC5-DE24-47FB-8FB0-EF02DC71DA37}" type="parTrans" cxnId="{93E571AF-7C02-4291-A3F3-46ADECA33836}">
      <dgm:prSet/>
      <dgm:spPr/>
      <dgm:t>
        <a:bodyPr/>
        <a:lstStyle/>
        <a:p>
          <a:endParaRPr lang="en-US"/>
        </a:p>
      </dgm:t>
    </dgm:pt>
    <dgm:pt modelId="{E7E524B6-F031-44A3-9A96-D64EC2E04804}" type="sibTrans" cxnId="{93E571AF-7C02-4291-A3F3-46ADECA33836}">
      <dgm:prSet/>
      <dgm:spPr/>
      <dgm:t>
        <a:bodyPr/>
        <a:lstStyle/>
        <a:p>
          <a:pPr>
            <a:lnSpc>
              <a:spcPct val="100000"/>
            </a:lnSpc>
          </a:pPr>
          <a:endParaRPr lang="en-US"/>
        </a:p>
      </dgm:t>
    </dgm:pt>
    <dgm:pt modelId="{E9768636-29C8-4348-A4AB-98CA9BEBE008}">
      <dgm:prSet custT="1"/>
      <dgm:spPr/>
      <dgm:t>
        <a:bodyPr/>
        <a:lstStyle/>
        <a:p>
          <a:pPr>
            <a:lnSpc>
              <a:spcPct val="100000"/>
            </a:lnSpc>
          </a:pPr>
          <a:r>
            <a:rPr lang="de-DE" sz="2400"/>
            <a:t>Wie sollte man mit Hasskommentaren am besten umgehen?</a:t>
          </a:r>
          <a:endParaRPr lang="en-US" sz="2400"/>
        </a:p>
      </dgm:t>
    </dgm:pt>
    <dgm:pt modelId="{24B231C3-9391-4FF5-BB0B-92F6E6744D8D}" type="parTrans" cxnId="{08CB1310-072D-4F29-8A8F-2890A2CA0C02}">
      <dgm:prSet/>
      <dgm:spPr/>
      <dgm:t>
        <a:bodyPr/>
        <a:lstStyle/>
        <a:p>
          <a:endParaRPr lang="en-US"/>
        </a:p>
      </dgm:t>
    </dgm:pt>
    <dgm:pt modelId="{24EEB073-A55E-48F0-9A6C-4D01A2EF4D4C}" type="sibTrans" cxnId="{08CB1310-072D-4F29-8A8F-2890A2CA0C02}">
      <dgm:prSet/>
      <dgm:spPr/>
      <dgm:t>
        <a:bodyPr/>
        <a:lstStyle/>
        <a:p>
          <a:endParaRPr lang="en-US"/>
        </a:p>
      </dgm:t>
    </dgm:pt>
    <dgm:pt modelId="{10462170-4FAE-48E5-8EF5-D7D274D560D4}" type="pres">
      <dgm:prSet presAssocID="{0E2A0FDC-9870-4C20-9FFB-BD08B620C391}" presName="root" presStyleCnt="0">
        <dgm:presLayoutVars>
          <dgm:dir/>
          <dgm:resizeHandles val="exact"/>
        </dgm:presLayoutVars>
      </dgm:prSet>
      <dgm:spPr/>
    </dgm:pt>
    <dgm:pt modelId="{805F2D4C-95B7-41A0-8F9A-F900AB04BEC7}" type="pres">
      <dgm:prSet presAssocID="{2611DBEE-A7A9-4D32-86EA-DE8ABD90D5EF}" presName="compNode" presStyleCnt="0"/>
      <dgm:spPr/>
    </dgm:pt>
    <dgm:pt modelId="{FF670DC8-AE5A-4F26-9BF7-1B72C781A01F}" type="pres">
      <dgm:prSet presAssocID="{2611DBEE-A7A9-4D32-86EA-DE8ABD90D5EF}" presName="bgRect" presStyleLbl="bgShp" presStyleIdx="0" presStyleCnt="3"/>
      <dgm:spPr/>
    </dgm:pt>
    <dgm:pt modelId="{2AA64C27-38AF-4FA4-A7AB-18ED787C6A3C}" type="pres">
      <dgm:prSet presAssocID="{2611DBEE-A7A9-4D32-86EA-DE8ABD90D5E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otes"/>
        </a:ext>
      </dgm:extLst>
    </dgm:pt>
    <dgm:pt modelId="{B7331206-E200-4D00-9CCB-141A821B630D}" type="pres">
      <dgm:prSet presAssocID="{2611DBEE-A7A9-4D32-86EA-DE8ABD90D5EF}" presName="spaceRect" presStyleCnt="0"/>
      <dgm:spPr/>
    </dgm:pt>
    <dgm:pt modelId="{AE1B27CF-576E-420F-80DC-F8A7350CBFEC}" type="pres">
      <dgm:prSet presAssocID="{2611DBEE-A7A9-4D32-86EA-DE8ABD90D5EF}" presName="parTx" presStyleLbl="revTx" presStyleIdx="0" presStyleCnt="3">
        <dgm:presLayoutVars>
          <dgm:chMax val="0"/>
          <dgm:chPref val="0"/>
        </dgm:presLayoutVars>
      </dgm:prSet>
      <dgm:spPr/>
    </dgm:pt>
    <dgm:pt modelId="{726AC58B-D482-46F1-8D8E-33057CF2430A}" type="pres">
      <dgm:prSet presAssocID="{6831773A-B431-4BF8-B7F9-EEF4D48FD732}" presName="sibTrans" presStyleCnt="0"/>
      <dgm:spPr/>
    </dgm:pt>
    <dgm:pt modelId="{B4B3EEC3-EFD6-4EB1-8BBD-08C7A109597F}" type="pres">
      <dgm:prSet presAssocID="{2CAA4306-8644-4783-9F17-8AAC0BC49EFD}" presName="compNode" presStyleCnt="0"/>
      <dgm:spPr/>
    </dgm:pt>
    <dgm:pt modelId="{94BA1DFF-E0DE-4DBA-A0EA-80CEBB47A086}" type="pres">
      <dgm:prSet presAssocID="{2CAA4306-8644-4783-9F17-8AAC0BC49EFD}" presName="bgRect" presStyleLbl="bgShp" presStyleIdx="1" presStyleCnt="3"/>
      <dgm:spPr/>
    </dgm:pt>
    <dgm:pt modelId="{25DA8D71-FB89-4F86-B7BF-5DD480847187}" type="pres">
      <dgm:prSet presAssocID="{2CAA4306-8644-4783-9F17-8AAC0BC49E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69CEB6AF-B87F-4374-9EE7-052940776263}" type="pres">
      <dgm:prSet presAssocID="{2CAA4306-8644-4783-9F17-8AAC0BC49EFD}" presName="spaceRect" presStyleCnt="0"/>
      <dgm:spPr/>
    </dgm:pt>
    <dgm:pt modelId="{33152D75-6989-4D82-8A35-B5A02ED21E58}" type="pres">
      <dgm:prSet presAssocID="{2CAA4306-8644-4783-9F17-8AAC0BC49EFD}" presName="parTx" presStyleLbl="revTx" presStyleIdx="1" presStyleCnt="3">
        <dgm:presLayoutVars>
          <dgm:chMax val="0"/>
          <dgm:chPref val="0"/>
        </dgm:presLayoutVars>
      </dgm:prSet>
      <dgm:spPr/>
    </dgm:pt>
    <dgm:pt modelId="{B6194BB7-AE26-4CED-AC83-0ADC9CCFEF58}" type="pres">
      <dgm:prSet presAssocID="{E7E524B6-F031-44A3-9A96-D64EC2E04804}" presName="sibTrans" presStyleCnt="0"/>
      <dgm:spPr/>
    </dgm:pt>
    <dgm:pt modelId="{5F7AE03E-7452-4AEB-ABE5-B84E31019BFD}" type="pres">
      <dgm:prSet presAssocID="{E9768636-29C8-4348-A4AB-98CA9BEBE008}" presName="compNode" presStyleCnt="0"/>
      <dgm:spPr/>
    </dgm:pt>
    <dgm:pt modelId="{5085DD98-04E2-4826-8DCC-66640280F3E5}" type="pres">
      <dgm:prSet presAssocID="{E9768636-29C8-4348-A4AB-98CA9BEBE008}" presName="bgRect" presStyleLbl="bgShp" presStyleIdx="2" presStyleCnt="3"/>
      <dgm:spPr/>
    </dgm:pt>
    <dgm:pt modelId="{EDA71AC7-CBAE-4FA2-AB1D-9F8C8DF6EEBF}" type="pres">
      <dgm:prSet presAssocID="{E9768636-29C8-4348-A4AB-98CA9BEBE008}"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Group brainstorm"/>
        </a:ext>
      </dgm:extLst>
    </dgm:pt>
    <dgm:pt modelId="{61DC016F-59F1-42DC-B776-99E0E41A2B4B}" type="pres">
      <dgm:prSet presAssocID="{E9768636-29C8-4348-A4AB-98CA9BEBE008}" presName="spaceRect" presStyleCnt="0"/>
      <dgm:spPr/>
    </dgm:pt>
    <dgm:pt modelId="{B8EF9D30-EEB6-435C-B4D5-C7D6778EAE80}" type="pres">
      <dgm:prSet presAssocID="{E9768636-29C8-4348-A4AB-98CA9BEBE008}" presName="parTx" presStyleLbl="revTx" presStyleIdx="2" presStyleCnt="3">
        <dgm:presLayoutVars>
          <dgm:chMax val="0"/>
          <dgm:chPref val="0"/>
        </dgm:presLayoutVars>
      </dgm:prSet>
      <dgm:spPr/>
    </dgm:pt>
  </dgm:ptLst>
  <dgm:cxnLst>
    <dgm:cxn modelId="{B3C11C0C-7808-4AE4-BEE0-F49D4C750CDE}" type="presOf" srcId="{2611DBEE-A7A9-4D32-86EA-DE8ABD90D5EF}" destId="{AE1B27CF-576E-420F-80DC-F8A7350CBFEC}" srcOrd="0" destOrd="0" presId="urn:microsoft.com/office/officeart/2018/2/layout/IconVerticalSolidList"/>
    <dgm:cxn modelId="{08CB1310-072D-4F29-8A8F-2890A2CA0C02}" srcId="{0E2A0FDC-9870-4C20-9FFB-BD08B620C391}" destId="{E9768636-29C8-4348-A4AB-98CA9BEBE008}" srcOrd="2" destOrd="0" parTransId="{24B231C3-9391-4FF5-BB0B-92F6E6744D8D}" sibTransId="{24EEB073-A55E-48F0-9A6C-4D01A2EF4D4C}"/>
    <dgm:cxn modelId="{061F2218-E37E-41E1-9A56-D534FD910B7B}" type="presOf" srcId="{2CAA4306-8644-4783-9F17-8AAC0BC49EFD}" destId="{33152D75-6989-4D82-8A35-B5A02ED21E58}" srcOrd="0" destOrd="0" presId="urn:microsoft.com/office/officeart/2018/2/layout/IconVerticalSolidList"/>
    <dgm:cxn modelId="{663C3419-DF32-4472-943F-409E57415B3E}" srcId="{0E2A0FDC-9870-4C20-9FFB-BD08B620C391}" destId="{2611DBEE-A7A9-4D32-86EA-DE8ABD90D5EF}" srcOrd="0" destOrd="0" parTransId="{1888C51D-AB3D-4EA4-AEB6-3802FBB1160D}" sibTransId="{6831773A-B431-4BF8-B7F9-EEF4D48FD732}"/>
    <dgm:cxn modelId="{01EF3697-0DE7-4CA1-BDDD-913E421D2273}" type="presOf" srcId="{0E2A0FDC-9870-4C20-9FFB-BD08B620C391}" destId="{10462170-4FAE-48E5-8EF5-D7D274D560D4}" srcOrd="0" destOrd="0" presId="urn:microsoft.com/office/officeart/2018/2/layout/IconVerticalSolidList"/>
    <dgm:cxn modelId="{93E571AF-7C02-4291-A3F3-46ADECA33836}" srcId="{0E2A0FDC-9870-4C20-9FFB-BD08B620C391}" destId="{2CAA4306-8644-4783-9F17-8AAC0BC49EFD}" srcOrd="1" destOrd="0" parTransId="{1E639BC5-DE24-47FB-8FB0-EF02DC71DA37}" sibTransId="{E7E524B6-F031-44A3-9A96-D64EC2E04804}"/>
    <dgm:cxn modelId="{0E7EC8B0-1C6F-4114-A254-337BE032AF12}" type="presOf" srcId="{E9768636-29C8-4348-A4AB-98CA9BEBE008}" destId="{B8EF9D30-EEB6-435C-B4D5-C7D6778EAE80}" srcOrd="0" destOrd="0" presId="urn:microsoft.com/office/officeart/2018/2/layout/IconVerticalSolidList"/>
    <dgm:cxn modelId="{B04222EE-E653-4E94-BF48-3A50DC817CB5}" type="presParOf" srcId="{10462170-4FAE-48E5-8EF5-D7D274D560D4}" destId="{805F2D4C-95B7-41A0-8F9A-F900AB04BEC7}" srcOrd="0" destOrd="0" presId="urn:microsoft.com/office/officeart/2018/2/layout/IconVerticalSolidList"/>
    <dgm:cxn modelId="{AF07AD30-7866-4A6A-89F8-9DFD71A9071D}" type="presParOf" srcId="{805F2D4C-95B7-41A0-8F9A-F900AB04BEC7}" destId="{FF670DC8-AE5A-4F26-9BF7-1B72C781A01F}" srcOrd="0" destOrd="0" presId="urn:microsoft.com/office/officeart/2018/2/layout/IconVerticalSolidList"/>
    <dgm:cxn modelId="{1837279F-0BAF-4BCF-B6BF-E08EBF002117}" type="presParOf" srcId="{805F2D4C-95B7-41A0-8F9A-F900AB04BEC7}" destId="{2AA64C27-38AF-4FA4-A7AB-18ED787C6A3C}" srcOrd="1" destOrd="0" presId="urn:microsoft.com/office/officeart/2018/2/layout/IconVerticalSolidList"/>
    <dgm:cxn modelId="{C31DAB29-73A1-47F5-A964-4155643CBCB2}" type="presParOf" srcId="{805F2D4C-95B7-41A0-8F9A-F900AB04BEC7}" destId="{B7331206-E200-4D00-9CCB-141A821B630D}" srcOrd="2" destOrd="0" presId="urn:microsoft.com/office/officeart/2018/2/layout/IconVerticalSolidList"/>
    <dgm:cxn modelId="{39DC55AE-41CD-4271-9FDF-AF7EEF253FB5}" type="presParOf" srcId="{805F2D4C-95B7-41A0-8F9A-F900AB04BEC7}" destId="{AE1B27CF-576E-420F-80DC-F8A7350CBFEC}" srcOrd="3" destOrd="0" presId="urn:microsoft.com/office/officeart/2018/2/layout/IconVerticalSolidList"/>
    <dgm:cxn modelId="{356AD932-45CA-44E1-83DD-960E598E88D2}" type="presParOf" srcId="{10462170-4FAE-48E5-8EF5-D7D274D560D4}" destId="{726AC58B-D482-46F1-8D8E-33057CF2430A}" srcOrd="1" destOrd="0" presId="urn:microsoft.com/office/officeart/2018/2/layout/IconVerticalSolidList"/>
    <dgm:cxn modelId="{501046F4-E562-47D4-902D-B6A7FBDBEEE1}" type="presParOf" srcId="{10462170-4FAE-48E5-8EF5-D7D274D560D4}" destId="{B4B3EEC3-EFD6-4EB1-8BBD-08C7A109597F}" srcOrd="2" destOrd="0" presId="urn:microsoft.com/office/officeart/2018/2/layout/IconVerticalSolidList"/>
    <dgm:cxn modelId="{3DC3BD10-5CB1-4F14-8C20-63A3647668CE}" type="presParOf" srcId="{B4B3EEC3-EFD6-4EB1-8BBD-08C7A109597F}" destId="{94BA1DFF-E0DE-4DBA-A0EA-80CEBB47A086}" srcOrd="0" destOrd="0" presId="urn:microsoft.com/office/officeart/2018/2/layout/IconVerticalSolidList"/>
    <dgm:cxn modelId="{BB2B37EE-7AAE-4417-A012-E8E262F2242B}" type="presParOf" srcId="{B4B3EEC3-EFD6-4EB1-8BBD-08C7A109597F}" destId="{25DA8D71-FB89-4F86-B7BF-5DD480847187}" srcOrd="1" destOrd="0" presId="urn:microsoft.com/office/officeart/2018/2/layout/IconVerticalSolidList"/>
    <dgm:cxn modelId="{C495CDC7-18F8-4465-84C4-29DD33B18A7B}" type="presParOf" srcId="{B4B3EEC3-EFD6-4EB1-8BBD-08C7A109597F}" destId="{69CEB6AF-B87F-4374-9EE7-052940776263}" srcOrd="2" destOrd="0" presId="urn:microsoft.com/office/officeart/2018/2/layout/IconVerticalSolidList"/>
    <dgm:cxn modelId="{E3739477-5491-4EBB-85BD-79F42CE209FE}" type="presParOf" srcId="{B4B3EEC3-EFD6-4EB1-8BBD-08C7A109597F}" destId="{33152D75-6989-4D82-8A35-B5A02ED21E58}" srcOrd="3" destOrd="0" presId="urn:microsoft.com/office/officeart/2018/2/layout/IconVerticalSolidList"/>
    <dgm:cxn modelId="{0781433A-525F-4723-8191-95E198D701AD}" type="presParOf" srcId="{10462170-4FAE-48E5-8EF5-D7D274D560D4}" destId="{B6194BB7-AE26-4CED-AC83-0ADC9CCFEF58}" srcOrd="3" destOrd="0" presId="urn:microsoft.com/office/officeart/2018/2/layout/IconVerticalSolidList"/>
    <dgm:cxn modelId="{8D229804-62D5-45D1-9562-31C6FEF33EEA}" type="presParOf" srcId="{10462170-4FAE-48E5-8EF5-D7D274D560D4}" destId="{5F7AE03E-7452-4AEB-ABE5-B84E31019BFD}" srcOrd="4" destOrd="0" presId="urn:microsoft.com/office/officeart/2018/2/layout/IconVerticalSolidList"/>
    <dgm:cxn modelId="{CF87F074-C819-4EF9-BB9F-829DD27A56BE}" type="presParOf" srcId="{5F7AE03E-7452-4AEB-ABE5-B84E31019BFD}" destId="{5085DD98-04E2-4826-8DCC-66640280F3E5}" srcOrd="0" destOrd="0" presId="urn:microsoft.com/office/officeart/2018/2/layout/IconVerticalSolidList"/>
    <dgm:cxn modelId="{20A34F50-AB10-457A-96BA-08C055B755DF}" type="presParOf" srcId="{5F7AE03E-7452-4AEB-ABE5-B84E31019BFD}" destId="{EDA71AC7-CBAE-4FA2-AB1D-9F8C8DF6EEBF}" srcOrd="1" destOrd="0" presId="urn:microsoft.com/office/officeart/2018/2/layout/IconVerticalSolidList"/>
    <dgm:cxn modelId="{BFA43192-CB53-483F-8C41-A143E544D231}" type="presParOf" srcId="{5F7AE03E-7452-4AEB-ABE5-B84E31019BFD}" destId="{61DC016F-59F1-42DC-B776-99E0E41A2B4B}" srcOrd="2" destOrd="0" presId="urn:microsoft.com/office/officeart/2018/2/layout/IconVerticalSolidList"/>
    <dgm:cxn modelId="{30653229-61FB-4B11-90E0-31821381EDB7}" type="presParOf" srcId="{5F7AE03E-7452-4AEB-ABE5-B84E31019BFD}" destId="{B8EF9D30-EEB6-435C-B4D5-C7D6778EAE8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7E46B44-5313-43AB-B195-F92C91909FC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D6B42F4-B5C2-45B0-A0FD-F7E070ACAE76}">
      <dgm:prSet custT="1"/>
      <dgm:spPr/>
      <dgm:t>
        <a:bodyPr/>
        <a:lstStyle/>
        <a:p>
          <a:pPr>
            <a:lnSpc>
              <a:spcPct val="100000"/>
            </a:lnSpc>
          </a:pPr>
          <a:r>
            <a:rPr lang="de-DE" sz="2400" b="1"/>
            <a:t>Hasskommentare</a:t>
          </a:r>
          <a:r>
            <a:rPr lang="de-DE" sz="2400"/>
            <a:t> im Netz sind vielfach präsent – auch wenn Sie nicht direkt betroffen sind, können Sie </a:t>
          </a:r>
          <a:r>
            <a:rPr lang="de-DE" sz="2400" b="1"/>
            <a:t>eingreifen!</a:t>
          </a:r>
          <a:endParaRPr lang="en-US" sz="2400"/>
        </a:p>
      </dgm:t>
    </dgm:pt>
    <dgm:pt modelId="{97D37675-0A36-439F-A8CE-28B21B924AAF}" type="parTrans" cxnId="{4913D415-4CA1-4237-8895-7942AE84E32C}">
      <dgm:prSet/>
      <dgm:spPr/>
      <dgm:t>
        <a:bodyPr/>
        <a:lstStyle/>
        <a:p>
          <a:endParaRPr lang="en-US"/>
        </a:p>
      </dgm:t>
    </dgm:pt>
    <dgm:pt modelId="{1014476A-8E87-4231-BBD1-A720987C56F7}" type="sibTrans" cxnId="{4913D415-4CA1-4237-8895-7942AE84E32C}">
      <dgm:prSet/>
      <dgm:spPr/>
      <dgm:t>
        <a:bodyPr/>
        <a:lstStyle/>
        <a:p>
          <a:endParaRPr lang="en-US"/>
        </a:p>
      </dgm:t>
    </dgm:pt>
    <dgm:pt modelId="{8A7745DE-4882-4E40-A30D-5F8ACF94A1D5}">
      <dgm:prSet custT="1"/>
      <dgm:spPr/>
      <dgm:t>
        <a:bodyPr/>
        <a:lstStyle/>
        <a:p>
          <a:pPr>
            <a:lnSpc>
              <a:spcPct val="100000"/>
            </a:lnSpc>
          </a:pPr>
          <a:r>
            <a:rPr lang="de-DE" sz="2400" b="1" dirty="0"/>
            <a:t>Verhaltensregeln </a:t>
          </a:r>
          <a:r>
            <a:rPr lang="de-DE" sz="2400" dirty="0"/>
            <a:t>gelten auch im Netz! </a:t>
          </a:r>
          <a:endParaRPr lang="en-US" sz="2400" dirty="0"/>
        </a:p>
      </dgm:t>
    </dgm:pt>
    <dgm:pt modelId="{1D5865CA-8BA6-4465-B828-EF5C1BC6DF66}" type="parTrans" cxnId="{E0742582-00D5-4FD2-B115-E64BE9F3652F}">
      <dgm:prSet/>
      <dgm:spPr/>
      <dgm:t>
        <a:bodyPr/>
        <a:lstStyle/>
        <a:p>
          <a:endParaRPr lang="en-US"/>
        </a:p>
      </dgm:t>
    </dgm:pt>
    <dgm:pt modelId="{E0D2D45A-57D8-4E9D-B63C-EEB44C191A2E}" type="sibTrans" cxnId="{E0742582-00D5-4FD2-B115-E64BE9F3652F}">
      <dgm:prSet/>
      <dgm:spPr/>
      <dgm:t>
        <a:bodyPr/>
        <a:lstStyle/>
        <a:p>
          <a:endParaRPr lang="en-US"/>
        </a:p>
      </dgm:t>
    </dgm:pt>
    <dgm:pt modelId="{F3EBDF9C-EC20-45DD-B799-6E3A1D420EEF}">
      <dgm:prSet custT="1"/>
      <dgm:spPr/>
      <dgm:t>
        <a:bodyPr/>
        <a:lstStyle/>
        <a:p>
          <a:pPr>
            <a:lnSpc>
              <a:spcPct val="100000"/>
            </a:lnSpc>
          </a:pPr>
          <a:r>
            <a:rPr lang="de-DE" sz="2400" b="0"/>
            <a:t>Überlegen Sie, ob Ihre Beiträge im Netz negative Konsequenzen für Sie oder andere haben könnten.</a:t>
          </a:r>
          <a:endParaRPr lang="en-US" sz="2400" b="0"/>
        </a:p>
      </dgm:t>
    </dgm:pt>
    <dgm:pt modelId="{01BC65BD-ECC7-4E54-8A38-7FD20BD498EC}" type="parTrans" cxnId="{1FC716F2-CED0-44CD-A8FB-FB1F6E812448}">
      <dgm:prSet/>
      <dgm:spPr/>
      <dgm:t>
        <a:bodyPr/>
        <a:lstStyle/>
        <a:p>
          <a:endParaRPr lang="en-US"/>
        </a:p>
      </dgm:t>
    </dgm:pt>
    <dgm:pt modelId="{84E3EB38-823D-45DC-B6CA-D541B02C607F}" type="sibTrans" cxnId="{1FC716F2-CED0-44CD-A8FB-FB1F6E812448}">
      <dgm:prSet/>
      <dgm:spPr/>
      <dgm:t>
        <a:bodyPr/>
        <a:lstStyle/>
        <a:p>
          <a:endParaRPr lang="en-US"/>
        </a:p>
      </dgm:t>
    </dgm:pt>
    <dgm:pt modelId="{EAF16A85-63D4-4CB8-BEAC-A4A1C4FC1045}" type="pres">
      <dgm:prSet presAssocID="{57E46B44-5313-43AB-B195-F92C91909FC2}" presName="root" presStyleCnt="0">
        <dgm:presLayoutVars>
          <dgm:dir/>
          <dgm:resizeHandles val="exact"/>
        </dgm:presLayoutVars>
      </dgm:prSet>
      <dgm:spPr/>
    </dgm:pt>
    <dgm:pt modelId="{81294AA1-356D-490A-850E-6E7D76761C4C}" type="pres">
      <dgm:prSet presAssocID="{7D6B42F4-B5C2-45B0-A0FD-F7E070ACAE76}" presName="compNode" presStyleCnt="0"/>
      <dgm:spPr/>
    </dgm:pt>
    <dgm:pt modelId="{C424636B-688F-4ABD-8B97-C0CCD0917A37}" type="pres">
      <dgm:prSet presAssocID="{7D6B42F4-B5C2-45B0-A0FD-F7E070ACAE76}" presName="bgRect" presStyleLbl="bgShp" presStyleIdx="0" presStyleCnt="3"/>
      <dgm:spPr/>
    </dgm:pt>
    <dgm:pt modelId="{5242B3C6-7E68-43CA-AF1E-C1F542FB0D7B}" type="pres">
      <dgm:prSet presAssocID="{7D6B42F4-B5C2-45B0-A0FD-F7E070ACAE76}"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rketing"/>
        </a:ext>
      </dgm:extLst>
    </dgm:pt>
    <dgm:pt modelId="{C2696289-0012-4871-BA6E-794749465530}" type="pres">
      <dgm:prSet presAssocID="{7D6B42F4-B5C2-45B0-A0FD-F7E070ACAE76}" presName="spaceRect" presStyleCnt="0"/>
      <dgm:spPr/>
    </dgm:pt>
    <dgm:pt modelId="{02F3A3CC-FFA0-4FDD-8166-991D5EF69A18}" type="pres">
      <dgm:prSet presAssocID="{7D6B42F4-B5C2-45B0-A0FD-F7E070ACAE76}" presName="parTx" presStyleLbl="revTx" presStyleIdx="0" presStyleCnt="3">
        <dgm:presLayoutVars>
          <dgm:chMax val="0"/>
          <dgm:chPref val="0"/>
        </dgm:presLayoutVars>
      </dgm:prSet>
      <dgm:spPr/>
    </dgm:pt>
    <dgm:pt modelId="{8A452C2D-3CD0-4A9A-B4E2-F0350B99D049}" type="pres">
      <dgm:prSet presAssocID="{1014476A-8E87-4231-BBD1-A720987C56F7}" presName="sibTrans" presStyleCnt="0"/>
      <dgm:spPr/>
    </dgm:pt>
    <dgm:pt modelId="{846959CE-FBD7-4EA0-B2CC-D981D19D9A39}" type="pres">
      <dgm:prSet presAssocID="{8A7745DE-4882-4E40-A30D-5F8ACF94A1D5}" presName="compNode" presStyleCnt="0"/>
      <dgm:spPr/>
    </dgm:pt>
    <dgm:pt modelId="{5CD063A0-CDDB-41E2-8065-9320FA05B154}" type="pres">
      <dgm:prSet presAssocID="{8A7745DE-4882-4E40-A30D-5F8ACF94A1D5}" presName="bgRect" presStyleLbl="bgShp" presStyleIdx="1" presStyleCnt="3"/>
      <dgm:spPr/>
    </dgm:pt>
    <dgm:pt modelId="{24CE3986-AB1F-48BE-83A0-F515CBB72302}" type="pres">
      <dgm:prSet presAssocID="{8A7745DE-4882-4E40-A30D-5F8ACF94A1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RTL"/>
        </a:ext>
      </dgm:extLst>
    </dgm:pt>
    <dgm:pt modelId="{D799095F-39A9-4D79-9CA1-ADC76E170C3B}" type="pres">
      <dgm:prSet presAssocID="{8A7745DE-4882-4E40-A30D-5F8ACF94A1D5}" presName="spaceRect" presStyleCnt="0"/>
      <dgm:spPr/>
    </dgm:pt>
    <dgm:pt modelId="{AF90E3FC-6FCF-415B-A037-444B4FE243FD}" type="pres">
      <dgm:prSet presAssocID="{8A7745DE-4882-4E40-A30D-5F8ACF94A1D5}" presName="parTx" presStyleLbl="revTx" presStyleIdx="1" presStyleCnt="3">
        <dgm:presLayoutVars>
          <dgm:chMax val="0"/>
          <dgm:chPref val="0"/>
        </dgm:presLayoutVars>
      </dgm:prSet>
      <dgm:spPr/>
    </dgm:pt>
    <dgm:pt modelId="{AC65A491-9265-4E3E-B728-F8666F17CF19}" type="pres">
      <dgm:prSet presAssocID="{E0D2D45A-57D8-4E9D-B63C-EEB44C191A2E}" presName="sibTrans" presStyleCnt="0"/>
      <dgm:spPr/>
    </dgm:pt>
    <dgm:pt modelId="{59C4274E-1458-4F14-9BBE-DAA3D80BE23B}" type="pres">
      <dgm:prSet presAssocID="{F3EBDF9C-EC20-45DD-B799-6E3A1D420EEF}" presName="compNode" presStyleCnt="0"/>
      <dgm:spPr/>
    </dgm:pt>
    <dgm:pt modelId="{D738084F-FBFF-4561-B1B0-E297446D0055}" type="pres">
      <dgm:prSet presAssocID="{F3EBDF9C-EC20-45DD-B799-6E3A1D420EEF}" presName="bgRect" presStyleLbl="bgShp" presStyleIdx="2" presStyleCnt="3"/>
      <dgm:spPr/>
    </dgm:pt>
    <dgm:pt modelId="{F6AD7C67-2B08-40D9-86BA-694F1FEFCAF4}" type="pres">
      <dgm:prSet presAssocID="{F3EBDF9C-EC20-45DD-B799-6E3A1D420EE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nections"/>
        </a:ext>
      </dgm:extLst>
    </dgm:pt>
    <dgm:pt modelId="{F59F8B71-61B1-4407-BD32-D822AEAA13C9}" type="pres">
      <dgm:prSet presAssocID="{F3EBDF9C-EC20-45DD-B799-6E3A1D420EEF}" presName="spaceRect" presStyleCnt="0"/>
      <dgm:spPr/>
    </dgm:pt>
    <dgm:pt modelId="{61723D98-7D2B-4BD7-933F-7CF4F3AC2343}" type="pres">
      <dgm:prSet presAssocID="{F3EBDF9C-EC20-45DD-B799-6E3A1D420EEF}" presName="parTx" presStyleLbl="revTx" presStyleIdx="2" presStyleCnt="3">
        <dgm:presLayoutVars>
          <dgm:chMax val="0"/>
          <dgm:chPref val="0"/>
        </dgm:presLayoutVars>
      </dgm:prSet>
      <dgm:spPr/>
    </dgm:pt>
  </dgm:ptLst>
  <dgm:cxnLst>
    <dgm:cxn modelId="{4913D415-4CA1-4237-8895-7942AE84E32C}" srcId="{57E46B44-5313-43AB-B195-F92C91909FC2}" destId="{7D6B42F4-B5C2-45B0-A0FD-F7E070ACAE76}" srcOrd="0" destOrd="0" parTransId="{97D37675-0A36-439F-A8CE-28B21B924AAF}" sibTransId="{1014476A-8E87-4231-BBD1-A720987C56F7}"/>
    <dgm:cxn modelId="{A98D4B2E-582F-4D8A-9794-6D16924A43D7}" type="presOf" srcId="{8A7745DE-4882-4E40-A30D-5F8ACF94A1D5}" destId="{AF90E3FC-6FCF-415B-A037-444B4FE243FD}" srcOrd="0" destOrd="0" presId="urn:microsoft.com/office/officeart/2018/2/layout/IconVerticalSolidList"/>
    <dgm:cxn modelId="{E22E3B36-8A54-4684-9285-FEE81445AE50}" type="presOf" srcId="{57E46B44-5313-43AB-B195-F92C91909FC2}" destId="{EAF16A85-63D4-4CB8-BEAC-A4A1C4FC1045}" srcOrd="0" destOrd="0" presId="urn:microsoft.com/office/officeart/2018/2/layout/IconVerticalSolidList"/>
    <dgm:cxn modelId="{E0742582-00D5-4FD2-B115-E64BE9F3652F}" srcId="{57E46B44-5313-43AB-B195-F92C91909FC2}" destId="{8A7745DE-4882-4E40-A30D-5F8ACF94A1D5}" srcOrd="1" destOrd="0" parTransId="{1D5865CA-8BA6-4465-B828-EF5C1BC6DF66}" sibTransId="{E0D2D45A-57D8-4E9D-B63C-EEB44C191A2E}"/>
    <dgm:cxn modelId="{F57473C1-86C9-4651-8BC7-B00E4FA032E6}" type="presOf" srcId="{F3EBDF9C-EC20-45DD-B799-6E3A1D420EEF}" destId="{61723D98-7D2B-4BD7-933F-7CF4F3AC2343}" srcOrd="0" destOrd="0" presId="urn:microsoft.com/office/officeart/2018/2/layout/IconVerticalSolidList"/>
    <dgm:cxn modelId="{2792B9CC-3982-4047-B7C2-97A5E33A8C22}" type="presOf" srcId="{7D6B42F4-B5C2-45B0-A0FD-F7E070ACAE76}" destId="{02F3A3CC-FFA0-4FDD-8166-991D5EF69A18}" srcOrd="0" destOrd="0" presId="urn:microsoft.com/office/officeart/2018/2/layout/IconVerticalSolidList"/>
    <dgm:cxn modelId="{1FC716F2-CED0-44CD-A8FB-FB1F6E812448}" srcId="{57E46B44-5313-43AB-B195-F92C91909FC2}" destId="{F3EBDF9C-EC20-45DD-B799-6E3A1D420EEF}" srcOrd="2" destOrd="0" parTransId="{01BC65BD-ECC7-4E54-8A38-7FD20BD498EC}" sibTransId="{84E3EB38-823D-45DC-B6CA-D541B02C607F}"/>
    <dgm:cxn modelId="{B5C6A2A4-9315-424C-99D1-EB9E7A05BA33}" type="presParOf" srcId="{EAF16A85-63D4-4CB8-BEAC-A4A1C4FC1045}" destId="{81294AA1-356D-490A-850E-6E7D76761C4C}" srcOrd="0" destOrd="0" presId="urn:microsoft.com/office/officeart/2018/2/layout/IconVerticalSolidList"/>
    <dgm:cxn modelId="{5F2C32C7-AD09-428E-8F58-B8BAF0B34E40}" type="presParOf" srcId="{81294AA1-356D-490A-850E-6E7D76761C4C}" destId="{C424636B-688F-4ABD-8B97-C0CCD0917A37}" srcOrd="0" destOrd="0" presId="urn:microsoft.com/office/officeart/2018/2/layout/IconVerticalSolidList"/>
    <dgm:cxn modelId="{A2978B9C-D6A6-45A6-9A7B-C91D5D1EC4AF}" type="presParOf" srcId="{81294AA1-356D-490A-850E-6E7D76761C4C}" destId="{5242B3C6-7E68-43CA-AF1E-C1F542FB0D7B}" srcOrd="1" destOrd="0" presId="urn:microsoft.com/office/officeart/2018/2/layout/IconVerticalSolidList"/>
    <dgm:cxn modelId="{62947CAD-58F3-4598-8976-1D3FC637B1AC}" type="presParOf" srcId="{81294AA1-356D-490A-850E-6E7D76761C4C}" destId="{C2696289-0012-4871-BA6E-794749465530}" srcOrd="2" destOrd="0" presId="urn:microsoft.com/office/officeart/2018/2/layout/IconVerticalSolidList"/>
    <dgm:cxn modelId="{10E06021-BD73-415D-A669-106863D6C848}" type="presParOf" srcId="{81294AA1-356D-490A-850E-6E7D76761C4C}" destId="{02F3A3CC-FFA0-4FDD-8166-991D5EF69A18}" srcOrd="3" destOrd="0" presId="urn:microsoft.com/office/officeart/2018/2/layout/IconVerticalSolidList"/>
    <dgm:cxn modelId="{5740CBE3-37F1-44D1-A7E5-C81C24E96D96}" type="presParOf" srcId="{EAF16A85-63D4-4CB8-BEAC-A4A1C4FC1045}" destId="{8A452C2D-3CD0-4A9A-B4E2-F0350B99D049}" srcOrd="1" destOrd="0" presId="urn:microsoft.com/office/officeart/2018/2/layout/IconVerticalSolidList"/>
    <dgm:cxn modelId="{41B31667-C2AE-4F35-ABE0-7A07BE4A03AF}" type="presParOf" srcId="{EAF16A85-63D4-4CB8-BEAC-A4A1C4FC1045}" destId="{846959CE-FBD7-4EA0-B2CC-D981D19D9A39}" srcOrd="2" destOrd="0" presId="urn:microsoft.com/office/officeart/2018/2/layout/IconVerticalSolidList"/>
    <dgm:cxn modelId="{D2D4B6D1-30D8-4AB4-AF92-30AD197B276C}" type="presParOf" srcId="{846959CE-FBD7-4EA0-B2CC-D981D19D9A39}" destId="{5CD063A0-CDDB-41E2-8065-9320FA05B154}" srcOrd="0" destOrd="0" presId="urn:microsoft.com/office/officeart/2018/2/layout/IconVerticalSolidList"/>
    <dgm:cxn modelId="{892F0A09-07A1-4336-B0DD-4ED1223761DD}" type="presParOf" srcId="{846959CE-FBD7-4EA0-B2CC-D981D19D9A39}" destId="{24CE3986-AB1F-48BE-83A0-F515CBB72302}" srcOrd="1" destOrd="0" presId="urn:microsoft.com/office/officeart/2018/2/layout/IconVerticalSolidList"/>
    <dgm:cxn modelId="{9080CC1A-6D29-43B4-8C66-D70AC7B94D80}" type="presParOf" srcId="{846959CE-FBD7-4EA0-B2CC-D981D19D9A39}" destId="{D799095F-39A9-4D79-9CA1-ADC76E170C3B}" srcOrd="2" destOrd="0" presId="urn:microsoft.com/office/officeart/2018/2/layout/IconVerticalSolidList"/>
    <dgm:cxn modelId="{541E95ED-1B06-4A95-ACFE-A39D7CB608D4}" type="presParOf" srcId="{846959CE-FBD7-4EA0-B2CC-D981D19D9A39}" destId="{AF90E3FC-6FCF-415B-A037-444B4FE243FD}" srcOrd="3" destOrd="0" presId="urn:microsoft.com/office/officeart/2018/2/layout/IconVerticalSolidList"/>
    <dgm:cxn modelId="{1E91DB21-B418-49FF-9F35-BCF10B568A30}" type="presParOf" srcId="{EAF16A85-63D4-4CB8-BEAC-A4A1C4FC1045}" destId="{AC65A491-9265-4E3E-B728-F8666F17CF19}" srcOrd="3" destOrd="0" presId="urn:microsoft.com/office/officeart/2018/2/layout/IconVerticalSolidList"/>
    <dgm:cxn modelId="{D2A259FB-7861-400B-8E1D-4DF4F7068266}" type="presParOf" srcId="{EAF16A85-63D4-4CB8-BEAC-A4A1C4FC1045}" destId="{59C4274E-1458-4F14-9BBE-DAA3D80BE23B}" srcOrd="4" destOrd="0" presId="urn:microsoft.com/office/officeart/2018/2/layout/IconVerticalSolidList"/>
    <dgm:cxn modelId="{0D87B491-C317-4ACB-A88B-B4A35B6BEF05}" type="presParOf" srcId="{59C4274E-1458-4F14-9BBE-DAA3D80BE23B}" destId="{D738084F-FBFF-4561-B1B0-E297446D0055}" srcOrd="0" destOrd="0" presId="urn:microsoft.com/office/officeart/2018/2/layout/IconVerticalSolidList"/>
    <dgm:cxn modelId="{CBC34B25-E94A-4259-8ABF-EF30453A9E23}" type="presParOf" srcId="{59C4274E-1458-4F14-9BBE-DAA3D80BE23B}" destId="{F6AD7C67-2B08-40D9-86BA-694F1FEFCAF4}" srcOrd="1" destOrd="0" presId="urn:microsoft.com/office/officeart/2018/2/layout/IconVerticalSolidList"/>
    <dgm:cxn modelId="{C45CB16D-E507-4D59-9958-E00118E425ED}" type="presParOf" srcId="{59C4274E-1458-4F14-9BBE-DAA3D80BE23B}" destId="{F59F8B71-61B1-4407-BD32-D822AEAA13C9}" srcOrd="2" destOrd="0" presId="urn:microsoft.com/office/officeart/2018/2/layout/IconVerticalSolidList"/>
    <dgm:cxn modelId="{C70B44C7-BBE0-42DC-A80B-E6416944AC7B}" type="presParOf" srcId="{59C4274E-1458-4F14-9BBE-DAA3D80BE23B}" destId="{61723D98-7D2B-4BD7-933F-7CF4F3AC234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7A1DB-DB69-4B2D-A13D-7A206DEE28FA}">
      <dsp:nvSpPr>
        <dsp:cNvPr id="0" name=""/>
        <dsp:cNvSpPr/>
      </dsp:nvSpPr>
      <dsp:spPr>
        <a:xfrm>
          <a:off x="0" y="462"/>
          <a:ext cx="10058399" cy="108147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BFEFAB-8CED-4289-A6CA-F9327B0CD5C9}">
      <dsp:nvSpPr>
        <dsp:cNvPr id="0" name=""/>
        <dsp:cNvSpPr/>
      </dsp:nvSpPr>
      <dsp:spPr>
        <a:xfrm>
          <a:off x="327145" y="243793"/>
          <a:ext cx="594810" cy="59481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68D6A3-6DAD-4E1B-A245-66AB301D2709}">
      <dsp:nvSpPr>
        <dsp:cNvPr id="0" name=""/>
        <dsp:cNvSpPr/>
      </dsp:nvSpPr>
      <dsp:spPr>
        <a:xfrm>
          <a:off x="1249101" y="462"/>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en-US" sz="2400" kern="1200" dirty="0" err="1"/>
            <a:t>Welche</a:t>
          </a:r>
          <a:r>
            <a:rPr lang="en-US" sz="2400" kern="1200" dirty="0"/>
            <a:t> </a:t>
          </a:r>
          <a:r>
            <a:rPr lang="en-US" sz="2400" kern="1200" dirty="0" err="1"/>
            <a:t>Formen</a:t>
          </a:r>
          <a:r>
            <a:rPr lang="en-US" sz="2400" kern="1200" dirty="0"/>
            <a:t> von </a:t>
          </a:r>
          <a:r>
            <a:rPr lang="en-US" sz="2400" kern="1200" dirty="0" err="1"/>
            <a:t>unsozialem</a:t>
          </a:r>
          <a:r>
            <a:rPr lang="en-US" sz="2400" kern="1200" dirty="0"/>
            <a:t> </a:t>
          </a:r>
          <a:r>
            <a:rPr lang="en-US" sz="2400" kern="1200" dirty="0" err="1"/>
            <a:t>Verhalten</a:t>
          </a:r>
          <a:r>
            <a:rPr lang="en-US" sz="2400" kern="1200" dirty="0"/>
            <a:t> </a:t>
          </a:r>
          <a:r>
            <a:rPr lang="en-US" sz="2400" kern="1200" dirty="0" err="1"/>
            <a:t>im</a:t>
          </a:r>
          <a:r>
            <a:rPr lang="en-US" sz="2400" kern="1200" dirty="0"/>
            <a:t> </a:t>
          </a:r>
          <a:r>
            <a:rPr lang="en-US" sz="2400" kern="1200" dirty="0" err="1"/>
            <a:t>Netz</a:t>
          </a:r>
          <a:r>
            <a:rPr lang="en-US" sz="2400" kern="1200" dirty="0"/>
            <a:t> </a:t>
          </a:r>
          <a:r>
            <a:rPr lang="en-US" sz="2400" kern="1200" dirty="0" err="1"/>
            <a:t>kennen</a:t>
          </a:r>
          <a:r>
            <a:rPr lang="en-US" sz="2400" kern="1200" dirty="0"/>
            <a:t> Sie?</a:t>
          </a:r>
        </a:p>
      </dsp:txBody>
      <dsp:txXfrm>
        <a:off x="1249101" y="462"/>
        <a:ext cx="8809298" cy="1081473"/>
      </dsp:txXfrm>
    </dsp:sp>
    <dsp:sp modelId="{30E317F7-33F0-4803-A0D3-9756A3F72902}">
      <dsp:nvSpPr>
        <dsp:cNvPr id="0" name=""/>
        <dsp:cNvSpPr/>
      </dsp:nvSpPr>
      <dsp:spPr>
        <a:xfrm>
          <a:off x="0" y="1352303"/>
          <a:ext cx="10058399" cy="108147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7D746A-49C4-48E9-9B68-EF960A08E9F0}">
      <dsp:nvSpPr>
        <dsp:cNvPr id="0" name=""/>
        <dsp:cNvSpPr/>
      </dsp:nvSpPr>
      <dsp:spPr>
        <a:xfrm>
          <a:off x="327145" y="1595634"/>
          <a:ext cx="594810" cy="5948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355245F-3B7A-4C73-AD3E-08FFF555AEA5}">
      <dsp:nvSpPr>
        <dsp:cNvPr id="0" name=""/>
        <dsp:cNvSpPr/>
      </dsp:nvSpPr>
      <dsp:spPr>
        <a:xfrm>
          <a:off x="1249101" y="1352303"/>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en-US" sz="2400" kern="1200"/>
            <a:t>Wie </a:t>
          </a:r>
          <a:r>
            <a:rPr lang="en-US" sz="2400" kern="1200" err="1"/>
            <a:t>kommt</a:t>
          </a:r>
          <a:r>
            <a:rPr lang="en-US" sz="2400" kern="1200"/>
            <a:t> es </a:t>
          </a:r>
          <a:r>
            <a:rPr lang="en-US" sz="2400" kern="1200" err="1"/>
            <a:t>zu</a:t>
          </a:r>
          <a:r>
            <a:rPr lang="en-US" sz="2400" kern="1200"/>
            <a:t> </a:t>
          </a:r>
          <a:r>
            <a:rPr lang="en-US" sz="2400" kern="1200" err="1"/>
            <a:t>unsozialem</a:t>
          </a:r>
          <a:r>
            <a:rPr lang="en-US" sz="2400" kern="1200"/>
            <a:t> </a:t>
          </a:r>
          <a:r>
            <a:rPr lang="en-US" sz="2400" kern="1200" err="1"/>
            <a:t>Verhalten</a:t>
          </a:r>
          <a:r>
            <a:rPr lang="en-US" sz="2400" kern="1200"/>
            <a:t> </a:t>
          </a:r>
          <a:r>
            <a:rPr lang="en-US" sz="2400" kern="1200" err="1"/>
            <a:t>im</a:t>
          </a:r>
          <a:r>
            <a:rPr lang="en-US" sz="2400" kern="1200"/>
            <a:t> </a:t>
          </a:r>
          <a:r>
            <a:rPr lang="en-US" sz="2400" kern="1200" err="1"/>
            <a:t>Netz</a:t>
          </a:r>
          <a:r>
            <a:rPr lang="en-US" sz="2400" kern="1200"/>
            <a:t>?</a:t>
          </a:r>
        </a:p>
      </dsp:txBody>
      <dsp:txXfrm>
        <a:off x="1249101" y="1352303"/>
        <a:ext cx="8809298" cy="1081473"/>
      </dsp:txXfrm>
    </dsp:sp>
    <dsp:sp modelId="{252A87FD-864F-4183-8720-F943E7D2AFC8}">
      <dsp:nvSpPr>
        <dsp:cNvPr id="0" name=""/>
        <dsp:cNvSpPr/>
      </dsp:nvSpPr>
      <dsp:spPr>
        <a:xfrm>
          <a:off x="0" y="2690496"/>
          <a:ext cx="10058399" cy="108147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BC463-C913-4435-A00D-05B8E7186C33}">
      <dsp:nvSpPr>
        <dsp:cNvPr id="0" name=""/>
        <dsp:cNvSpPr/>
      </dsp:nvSpPr>
      <dsp:spPr>
        <a:xfrm>
          <a:off x="327145" y="2947476"/>
          <a:ext cx="594810" cy="5948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C71ACB-9F49-4CE6-9257-A05B439A671D}">
      <dsp:nvSpPr>
        <dsp:cNvPr id="0" name=""/>
        <dsp:cNvSpPr/>
      </dsp:nvSpPr>
      <dsp:spPr>
        <a:xfrm>
          <a:off x="1249101" y="2704144"/>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de-DE" sz="2400" kern="1200" dirty="0"/>
            <a:t>Was kann man dagegen tun?</a:t>
          </a:r>
          <a:endParaRPr lang="en-US" sz="2400" kern="1200" dirty="0"/>
        </a:p>
      </dsp:txBody>
      <dsp:txXfrm>
        <a:off x="1249101" y="2704144"/>
        <a:ext cx="8809298" cy="10814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27692-5103-4CE2-98AA-FE107C6D94DE}">
      <dsp:nvSpPr>
        <dsp:cNvPr id="0" name=""/>
        <dsp:cNvSpPr/>
      </dsp:nvSpPr>
      <dsp:spPr>
        <a:xfrm>
          <a:off x="0" y="0"/>
          <a:ext cx="10237788"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3A3D57-6316-4BD9-A30F-C414287C7248}">
      <dsp:nvSpPr>
        <dsp:cNvPr id="0" name=""/>
        <dsp:cNvSpPr/>
      </dsp:nvSpPr>
      <dsp:spPr>
        <a:xfrm>
          <a:off x="0" y="0"/>
          <a:ext cx="10237788" cy="1097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Cybermobbing ist die </a:t>
          </a:r>
          <a:r>
            <a:rPr lang="de-DE" sz="2100" b="1" kern="1200" dirty="0"/>
            <a:t>Verlagerung von Mobbinghandlungen ins Internet</a:t>
          </a:r>
          <a:r>
            <a:rPr lang="de-DE" sz="2100" kern="1200" dirty="0"/>
            <a:t>. Fachleute nehmen inzwischen keine scharfe Trennung mehr zwischen den Begriffen mehr vor, gerade wenn Opfer und Täter aus dem gleichen Umfeld (Schule, Wohngegend, Verein etc.) stammen.</a:t>
          </a:r>
          <a:endParaRPr lang="en-US" sz="2100" kern="1200" dirty="0"/>
        </a:p>
      </dsp:txBody>
      <dsp:txXfrm>
        <a:off x="0" y="0"/>
        <a:ext cx="10237788" cy="1097781"/>
      </dsp:txXfrm>
    </dsp:sp>
    <dsp:sp modelId="{3ACAB8FA-6382-43CB-87D6-C9A8139E4C3C}">
      <dsp:nvSpPr>
        <dsp:cNvPr id="0" name=""/>
        <dsp:cNvSpPr/>
      </dsp:nvSpPr>
      <dsp:spPr>
        <a:xfrm>
          <a:off x="0" y="1097781"/>
          <a:ext cx="10237788"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33CE03-4696-4BBE-8E2A-2CA509B624D3}">
      <dsp:nvSpPr>
        <dsp:cNvPr id="0" name=""/>
        <dsp:cNvSpPr/>
      </dsp:nvSpPr>
      <dsp:spPr>
        <a:xfrm>
          <a:off x="0" y="1097781"/>
          <a:ext cx="10237788" cy="1097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Das Instrumentarium der Mobber hat sich mit Smartphone und Co. </a:t>
          </a:r>
          <a:r>
            <a:rPr lang="de-DE" sz="2100" b="1" kern="1200" dirty="0"/>
            <a:t>erweitert</a:t>
          </a:r>
          <a:r>
            <a:rPr lang="de-DE" sz="2100" kern="1200" dirty="0"/>
            <a:t> und das Mobbing wird </a:t>
          </a:r>
          <a:r>
            <a:rPr lang="de-DE" sz="2100" b="1" kern="1200" dirty="0"/>
            <a:t>aus der realen in die Onlinewelt </a:t>
          </a:r>
          <a:r>
            <a:rPr lang="de-DE" sz="2100" kern="1200" dirty="0"/>
            <a:t>verlagert beziehungsweise dort fortgesetzt.</a:t>
          </a:r>
          <a:endParaRPr lang="en-US" sz="2100" kern="1200" dirty="0"/>
        </a:p>
      </dsp:txBody>
      <dsp:txXfrm>
        <a:off x="0" y="1097781"/>
        <a:ext cx="10237788" cy="1097781"/>
      </dsp:txXfrm>
    </dsp:sp>
    <dsp:sp modelId="{058A105C-CD3E-4962-BB96-F5BD053DB640}">
      <dsp:nvSpPr>
        <dsp:cNvPr id="0" name=""/>
        <dsp:cNvSpPr/>
      </dsp:nvSpPr>
      <dsp:spPr>
        <a:xfrm>
          <a:off x="0" y="2195563"/>
          <a:ext cx="10237788"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BB08B9-23DA-4C33-8F3C-EEE0D8515EAC}">
      <dsp:nvSpPr>
        <dsp:cNvPr id="0" name=""/>
        <dsp:cNvSpPr/>
      </dsp:nvSpPr>
      <dsp:spPr>
        <a:xfrm>
          <a:off x="0" y="2195563"/>
          <a:ext cx="10237788" cy="1097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Etwas </a:t>
          </a:r>
          <a:r>
            <a:rPr lang="de-DE" sz="2100" b="1" kern="1200" dirty="0"/>
            <a:t>mehr als ein Drittel der 12- bis 19-Jährigen </a:t>
          </a:r>
          <a:r>
            <a:rPr lang="de-DE" sz="2100" kern="1200" dirty="0"/>
            <a:t>gaben an, jemanden zu kennen, der schon einmal </a:t>
          </a:r>
          <a:r>
            <a:rPr lang="de-DE" sz="2100" kern="1200" dirty="0" err="1"/>
            <a:t>ü̈ber</a:t>
          </a:r>
          <a:r>
            <a:rPr lang="de-DE" sz="2100" kern="1200" dirty="0"/>
            <a:t> das Handy oder Internet fertiggemacht wurde (Quelle: Jim-Studie 2018).</a:t>
          </a:r>
          <a:endParaRPr lang="en-US" sz="2100" kern="1200" dirty="0"/>
        </a:p>
      </dsp:txBody>
      <dsp:txXfrm>
        <a:off x="0" y="2195563"/>
        <a:ext cx="10237788" cy="1097781"/>
      </dsp:txXfrm>
    </dsp:sp>
    <dsp:sp modelId="{32671E34-C432-4B8E-9A20-FDA2703911E7}">
      <dsp:nvSpPr>
        <dsp:cNvPr id="0" name=""/>
        <dsp:cNvSpPr/>
      </dsp:nvSpPr>
      <dsp:spPr>
        <a:xfrm>
          <a:off x="0" y="3293345"/>
          <a:ext cx="10237788"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A9469B-D7B4-448E-820B-6776B8D4180C}">
      <dsp:nvSpPr>
        <dsp:cNvPr id="0" name=""/>
        <dsp:cNvSpPr/>
      </dsp:nvSpPr>
      <dsp:spPr>
        <a:xfrm>
          <a:off x="0" y="3293345"/>
          <a:ext cx="10237788" cy="1097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de-DE" sz="2100" kern="1200" dirty="0"/>
            <a:t>Für die Betroffenen sind diese Vorfälle dramatisch, da die Angriffe über das Netz </a:t>
          </a:r>
          <a:r>
            <a:rPr lang="de-DE" sz="2100" b="1" kern="1200" dirty="0"/>
            <a:t>rund um die Uhr </a:t>
          </a:r>
          <a:r>
            <a:rPr lang="de-DE" sz="2100" kern="1200" dirty="0"/>
            <a:t>und oft anonym erfolgen und schnell ein </a:t>
          </a:r>
          <a:r>
            <a:rPr lang="de-DE" sz="2100" b="1" kern="1200" dirty="0"/>
            <a:t>unüberschaubar großes Publikum </a:t>
          </a:r>
          <a:r>
            <a:rPr lang="de-DE" sz="2100" kern="1200" dirty="0"/>
            <a:t>finden.</a:t>
          </a:r>
          <a:endParaRPr lang="en-US" sz="2100" kern="1200" dirty="0"/>
        </a:p>
      </dsp:txBody>
      <dsp:txXfrm>
        <a:off x="0" y="3293345"/>
        <a:ext cx="10237788" cy="1097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16AAF-EEC3-432F-B07E-4FC803206AB1}">
      <dsp:nvSpPr>
        <dsp:cNvPr id="0" name=""/>
        <dsp:cNvSpPr/>
      </dsp:nvSpPr>
      <dsp:spPr>
        <a:xfrm>
          <a:off x="584947" y="314692"/>
          <a:ext cx="1818562" cy="181856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DA898A-5F40-4B02-91EF-40D4419ED7BD}">
      <dsp:nvSpPr>
        <dsp:cNvPr id="0" name=""/>
        <dsp:cNvSpPr/>
      </dsp:nvSpPr>
      <dsp:spPr>
        <a:xfrm>
          <a:off x="972509" y="702254"/>
          <a:ext cx="1043437" cy="104343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7C8397-16EF-4B52-941D-0AD264B41994}">
      <dsp:nvSpPr>
        <dsp:cNvPr id="0" name=""/>
        <dsp:cNvSpPr/>
      </dsp:nvSpPr>
      <dsp:spPr>
        <a:xfrm>
          <a:off x="3603" y="2699692"/>
          <a:ext cx="298125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de-DE" sz="2000" kern="1200" dirty="0"/>
            <a:t>Welche Formen von Cybermobbing werden beschrieben?</a:t>
          </a:r>
          <a:endParaRPr lang="en-US" sz="2000" kern="1200" dirty="0"/>
        </a:p>
      </dsp:txBody>
      <dsp:txXfrm>
        <a:off x="3603" y="2699692"/>
        <a:ext cx="2981250" cy="945000"/>
      </dsp:txXfrm>
    </dsp:sp>
    <dsp:sp modelId="{387589F4-AD40-4BF9-B496-3CC1D131BD93}">
      <dsp:nvSpPr>
        <dsp:cNvPr id="0" name=""/>
        <dsp:cNvSpPr/>
      </dsp:nvSpPr>
      <dsp:spPr>
        <a:xfrm>
          <a:off x="4087915" y="314692"/>
          <a:ext cx="1818562" cy="181856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D8006E-3AA9-4CC1-95A4-9630D87B69ED}">
      <dsp:nvSpPr>
        <dsp:cNvPr id="0" name=""/>
        <dsp:cNvSpPr/>
      </dsp:nvSpPr>
      <dsp:spPr>
        <a:xfrm>
          <a:off x="4475478" y="702254"/>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F1C58D-4C65-42CE-A6B5-25997A9AD56D}">
      <dsp:nvSpPr>
        <dsp:cNvPr id="0" name=""/>
        <dsp:cNvSpPr/>
      </dsp:nvSpPr>
      <dsp:spPr>
        <a:xfrm>
          <a:off x="3506572" y="2699692"/>
          <a:ext cx="2981250"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de-DE" sz="2000" kern="1200" dirty="0"/>
            <a:t>Welche Folgen durch Cybermobbing werden beschrieben?</a:t>
          </a:r>
          <a:endParaRPr lang="en-US" sz="2000" kern="1200" dirty="0"/>
        </a:p>
      </dsp:txBody>
      <dsp:txXfrm>
        <a:off x="3506572" y="2699692"/>
        <a:ext cx="2981250" cy="945000"/>
      </dsp:txXfrm>
    </dsp:sp>
    <dsp:sp modelId="{769C228B-2ABF-4DC1-BF74-2832CF3905F7}">
      <dsp:nvSpPr>
        <dsp:cNvPr id="0" name=""/>
        <dsp:cNvSpPr/>
      </dsp:nvSpPr>
      <dsp:spPr>
        <a:xfrm>
          <a:off x="7640941" y="300398"/>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4CEDD4-652B-4836-B4A2-9B12DAA5F090}">
      <dsp:nvSpPr>
        <dsp:cNvPr id="0" name=""/>
        <dsp:cNvSpPr/>
      </dsp:nvSpPr>
      <dsp:spPr>
        <a:xfrm>
          <a:off x="8077579" y="630810"/>
          <a:ext cx="1043437" cy="104343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DB2EDA-40F0-46B7-BD13-AB4774BADD67}">
      <dsp:nvSpPr>
        <dsp:cNvPr id="0" name=""/>
        <dsp:cNvSpPr/>
      </dsp:nvSpPr>
      <dsp:spPr>
        <a:xfrm>
          <a:off x="7013144" y="2651573"/>
          <a:ext cx="3662793" cy="94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de-DE" sz="2000" kern="1200" dirty="0"/>
            <a:t>Welche Strategien bzw. Handlungsmöglichkeiten werden benannt? </a:t>
          </a:r>
          <a:endParaRPr lang="en-US" sz="2000" kern="1200" dirty="0"/>
        </a:p>
      </dsp:txBody>
      <dsp:txXfrm>
        <a:off x="7013144" y="2651573"/>
        <a:ext cx="3662793" cy="94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4636B-688F-4ABD-8B97-C0CCD0917A37}">
      <dsp:nvSpPr>
        <dsp:cNvPr id="0" name=""/>
        <dsp:cNvSpPr/>
      </dsp:nvSpPr>
      <dsp:spPr>
        <a:xfrm>
          <a:off x="0" y="4911"/>
          <a:ext cx="6828182" cy="6350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42B3C6-7E68-43CA-AF1E-C1F542FB0D7B}">
      <dsp:nvSpPr>
        <dsp:cNvPr id="0" name=""/>
        <dsp:cNvSpPr/>
      </dsp:nvSpPr>
      <dsp:spPr>
        <a:xfrm>
          <a:off x="192109" y="147802"/>
          <a:ext cx="349631" cy="3492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F3A3CC-FFA0-4FDD-8166-991D5EF69A18}">
      <dsp:nvSpPr>
        <dsp:cNvPr id="0" name=""/>
        <dsp:cNvSpPr/>
      </dsp:nvSpPr>
      <dsp:spPr>
        <a:xfrm>
          <a:off x="733849" y="4911"/>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Veröffentlichung intimer Fakten über das Opfer, die ursprünglich im Vertrauen zugänglich gemacht wurden</a:t>
          </a:r>
        </a:p>
        <a:p>
          <a:pPr marL="0" lvl="0" indent="0" algn="l" defTabSz="711200">
            <a:lnSpc>
              <a:spcPct val="100000"/>
            </a:lnSpc>
            <a:spcBef>
              <a:spcPct val="0"/>
            </a:spcBef>
            <a:spcAft>
              <a:spcPct val="35000"/>
            </a:spcAft>
            <a:buNone/>
          </a:pPr>
          <a:endParaRPr lang="en-US" sz="1800" b="0" kern="1200"/>
        </a:p>
      </dsp:txBody>
      <dsp:txXfrm>
        <a:off x="733849" y="4911"/>
        <a:ext cx="5984697" cy="833532"/>
      </dsp:txXfrm>
    </dsp:sp>
    <dsp:sp modelId="{5CD063A0-CDDB-41E2-8065-9320FA05B154}">
      <dsp:nvSpPr>
        <dsp:cNvPr id="0" name=""/>
        <dsp:cNvSpPr/>
      </dsp:nvSpPr>
      <dsp:spPr>
        <a:xfrm>
          <a:off x="0" y="1046826"/>
          <a:ext cx="6828182" cy="63507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CE3986-AB1F-48BE-83A0-F515CBB72302}">
      <dsp:nvSpPr>
        <dsp:cNvPr id="0" name=""/>
        <dsp:cNvSpPr/>
      </dsp:nvSpPr>
      <dsp:spPr>
        <a:xfrm>
          <a:off x="192109" y="1189717"/>
          <a:ext cx="349631" cy="3492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90E3FC-6FCF-415B-A037-444B4FE243FD}">
      <dsp:nvSpPr>
        <dsp:cNvPr id="0" name=""/>
        <dsp:cNvSpPr/>
      </dsp:nvSpPr>
      <dsp:spPr>
        <a:xfrm>
          <a:off x="733849" y="1046826"/>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Veröffentlichung falscher/erfundener Informationen (Gerüchte) über das Opfer</a:t>
          </a:r>
        </a:p>
        <a:p>
          <a:pPr marL="0" lvl="0" indent="0" algn="l" defTabSz="711200">
            <a:lnSpc>
              <a:spcPct val="100000"/>
            </a:lnSpc>
            <a:spcBef>
              <a:spcPct val="0"/>
            </a:spcBef>
            <a:spcAft>
              <a:spcPct val="35000"/>
            </a:spcAft>
            <a:buNone/>
          </a:pPr>
          <a:endParaRPr lang="en-US" sz="1600" kern="1200"/>
        </a:p>
      </dsp:txBody>
      <dsp:txXfrm>
        <a:off x="733849" y="1046826"/>
        <a:ext cx="5984697" cy="833532"/>
      </dsp:txXfrm>
    </dsp:sp>
    <dsp:sp modelId="{D738084F-FBFF-4561-B1B0-E297446D0055}">
      <dsp:nvSpPr>
        <dsp:cNvPr id="0" name=""/>
        <dsp:cNvSpPr/>
      </dsp:nvSpPr>
      <dsp:spPr>
        <a:xfrm>
          <a:off x="0" y="2088741"/>
          <a:ext cx="6828182" cy="6350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AD7C67-2B08-40D9-86BA-694F1FEFCAF4}">
      <dsp:nvSpPr>
        <dsp:cNvPr id="0" name=""/>
        <dsp:cNvSpPr/>
      </dsp:nvSpPr>
      <dsp:spPr>
        <a:xfrm>
          <a:off x="192109" y="2231633"/>
          <a:ext cx="349631" cy="3492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723D98-7D2B-4BD7-933F-7CF4F3AC2343}">
      <dsp:nvSpPr>
        <dsp:cNvPr id="0" name=""/>
        <dsp:cNvSpPr/>
      </dsp:nvSpPr>
      <dsp:spPr>
        <a:xfrm>
          <a:off x="733849" y="2088741"/>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Bewusster Ausschluss von sozialen Aktivitäten, Gruppen, Chats etc</a:t>
          </a:r>
          <a:r>
            <a:rPr lang="de-DE" sz="1600" b="0" kern="1200"/>
            <a:t>.</a:t>
          </a:r>
        </a:p>
        <a:p>
          <a:pPr marL="0" lvl="0" indent="0" algn="l" defTabSz="711200">
            <a:lnSpc>
              <a:spcPct val="100000"/>
            </a:lnSpc>
            <a:spcBef>
              <a:spcPct val="0"/>
            </a:spcBef>
            <a:spcAft>
              <a:spcPct val="35000"/>
            </a:spcAft>
            <a:buNone/>
          </a:pPr>
          <a:endParaRPr lang="en-US" sz="1600" b="0" kern="1200"/>
        </a:p>
      </dsp:txBody>
      <dsp:txXfrm>
        <a:off x="733849" y="2088741"/>
        <a:ext cx="5984697" cy="833532"/>
      </dsp:txXfrm>
    </dsp:sp>
    <dsp:sp modelId="{F0D1F1C8-D5C7-45CF-B071-C19A7A4EDC21}">
      <dsp:nvSpPr>
        <dsp:cNvPr id="0" name=""/>
        <dsp:cNvSpPr/>
      </dsp:nvSpPr>
      <dsp:spPr>
        <a:xfrm>
          <a:off x="0" y="3130657"/>
          <a:ext cx="6828182" cy="63507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572A03-A122-442D-AEF3-B74EB38BC094}">
      <dsp:nvSpPr>
        <dsp:cNvPr id="0" name=""/>
        <dsp:cNvSpPr/>
      </dsp:nvSpPr>
      <dsp:spPr>
        <a:xfrm>
          <a:off x="192109" y="3273548"/>
          <a:ext cx="349631" cy="3492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D0CECF-9DC3-4CAE-90E1-4C7FFCC4138E}">
      <dsp:nvSpPr>
        <dsp:cNvPr id="0" name=""/>
        <dsp:cNvSpPr/>
      </dsp:nvSpPr>
      <dsp:spPr>
        <a:xfrm>
          <a:off x="733849" y="3130657"/>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Drohung mit sämtlichen Aktionen, die dem Opfer schaden könnten: Zerstörung von Dingen, Rufschädigung, körperlicher Gewalt etc.</a:t>
          </a:r>
        </a:p>
        <a:p>
          <a:pPr marL="0" lvl="0" indent="0" algn="l" defTabSz="711200">
            <a:lnSpc>
              <a:spcPct val="100000"/>
            </a:lnSpc>
            <a:spcBef>
              <a:spcPct val="0"/>
            </a:spcBef>
            <a:spcAft>
              <a:spcPct val="35000"/>
            </a:spcAft>
            <a:buNone/>
          </a:pPr>
          <a:endParaRPr lang="de-DE" sz="1600" kern="1200"/>
        </a:p>
      </dsp:txBody>
      <dsp:txXfrm>
        <a:off x="733849" y="3130657"/>
        <a:ext cx="5984697" cy="833532"/>
      </dsp:txXfrm>
    </dsp:sp>
    <dsp:sp modelId="{6891DECF-F7B0-45CA-850C-B21C56A6C52C}">
      <dsp:nvSpPr>
        <dsp:cNvPr id="0" name=""/>
        <dsp:cNvSpPr/>
      </dsp:nvSpPr>
      <dsp:spPr>
        <a:xfrm>
          <a:off x="0" y="4172572"/>
          <a:ext cx="6828182" cy="635072"/>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3192B-CF3A-4447-B3D7-CADA0F7F4D4B}">
      <dsp:nvSpPr>
        <dsp:cNvPr id="0" name=""/>
        <dsp:cNvSpPr/>
      </dsp:nvSpPr>
      <dsp:spPr>
        <a:xfrm>
          <a:off x="192109" y="4315463"/>
          <a:ext cx="349631" cy="3492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AE3405-A9AA-487B-9639-292FDF9D0261}">
      <dsp:nvSpPr>
        <dsp:cNvPr id="0" name=""/>
        <dsp:cNvSpPr/>
      </dsp:nvSpPr>
      <dsp:spPr>
        <a:xfrm>
          <a:off x="733849" y="4172572"/>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Angriff mit dem Ziel, die Reaktion des Opfers verfolgen zu können z.B. „Happy </a:t>
          </a:r>
          <a:r>
            <a:rPr lang="de-DE" sz="1600" kern="1200" err="1"/>
            <a:t>Slapping</a:t>
          </a:r>
          <a:r>
            <a:rPr lang="de-DE" sz="1600" kern="1200"/>
            <a:t>“-Videos, also Aufzeichnungen tätlicher Angriffe</a:t>
          </a:r>
        </a:p>
        <a:p>
          <a:pPr marL="0" lvl="0" indent="0" algn="l" defTabSz="711200">
            <a:lnSpc>
              <a:spcPct val="100000"/>
            </a:lnSpc>
            <a:spcBef>
              <a:spcPct val="0"/>
            </a:spcBef>
            <a:spcAft>
              <a:spcPct val="35000"/>
            </a:spcAft>
            <a:buNone/>
          </a:pPr>
          <a:endParaRPr lang="de-DE" sz="1400" kern="1200"/>
        </a:p>
      </dsp:txBody>
      <dsp:txXfrm>
        <a:off x="733849" y="4172572"/>
        <a:ext cx="5984697" cy="833532"/>
      </dsp:txXfrm>
    </dsp:sp>
    <dsp:sp modelId="{8AF15280-F61C-4311-95FF-FBD99C375FA1}">
      <dsp:nvSpPr>
        <dsp:cNvPr id="0" name=""/>
        <dsp:cNvSpPr/>
      </dsp:nvSpPr>
      <dsp:spPr>
        <a:xfrm>
          <a:off x="0" y="5214487"/>
          <a:ext cx="6828182" cy="6350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0836E-68FC-4F8D-A62E-070C730BE0A5}">
      <dsp:nvSpPr>
        <dsp:cNvPr id="0" name=""/>
        <dsp:cNvSpPr/>
      </dsp:nvSpPr>
      <dsp:spPr>
        <a:xfrm>
          <a:off x="192109" y="5357378"/>
          <a:ext cx="349631" cy="34928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D02867-63B7-46DC-9898-DBF58BA606CC}">
      <dsp:nvSpPr>
        <dsp:cNvPr id="0" name=""/>
        <dsp:cNvSpPr/>
      </dsp:nvSpPr>
      <dsp:spPr>
        <a:xfrm>
          <a:off x="733849" y="5214487"/>
          <a:ext cx="5984697" cy="833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15" tIns="88215" rIns="88215" bIns="88215" numCol="1" spcCol="1270" anchor="ctr" anchorCtr="0">
          <a:noAutofit/>
        </a:bodyPr>
        <a:lstStyle/>
        <a:p>
          <a:pPr marL="0" lvl="0" indent="0" algn="l" defTabSz="711200">
            <a:lnSpc>
              <a:spcPct val="100000"/>
            </a:lnSpc>
            <a:spcBef>
              <a:spcPct val="0"/>
            </a:spcBef>
            <a:spcAft>
              <a:spcPct val="35000"/>
            </a:spcAft>
            <a:buNone/>
          </a:pPr>
          <a:r>
            <a:rPr lang="de-DE" sz="1600" kern="1200"/>
            <a:t>Massives Versenden terrorisierender oder beleidigender Nachrichten über verschiedene mediale Kanäle</a:t>
          </a:r>
        </a:p>
        <a:p>
          <a:pPr marL="0" lvl="0" indent="0" algn="l" defTabSz="711200">
            <a:lnSpc>
              <a:spcPct val="100000"/>
            </a:lnSpc>
            <a:spcBef>
              <a:spcPct val="0"/>
            </a:spcBef>
            <a:spcAft>
              <a:spcPct val="35000"/>
            </a:spcAft>
            <a:buNone/>
          </a:pPr>
          <a:endParaRPr lang="de-DE" sz="1600" kern="1200"/>
        </a:p>
      </dsp:txBody>
      <dsp:txXfrm>
        <a:off x="733849" y="5214487"/>
        <a:ext cx="5984697" cy="8335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70DC8-AE5A-4F26-9BF7-1B72C781A01F}">
      <dsp:nvSpPr>
        <dsp:cNvPr id="0" name=""/>
        <dsp:cNvSpPr/>
      </dsp:nvSpPr>
      <dsp:spPr>
        <a:xfrm>
          <a:off x="0" y="462"/>
          <a:ext cx="10058399" cy="108147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A64C27-38AF-4FA4-A7AB-18ED787C6A3C}">
      <dsp:nvSpPr>
        <dsp:cNvPr id="0" name=""/>
        <dsp:cNvSpPr/>
      </dsp:nvSpPr>
      <dsp:spPr>
        <a:xfrm>
          <a:off x="327145" y="243793"/>
          <a:ext cx="594810" cy="5948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1B27CF-576E-420F-80DC-F8A7350CBFEC}">
      <dsp:nvSpPr>
        <dsp:cNvPr id="0" name=""/>
        <dsp:cNvSpPr/>
      </dsp:nvSpPr>
      <dsp:spPr>
        <a:xfrm>
          <a:off x="1249101" y="462"/>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de-DE" sz="2400" kern="1200"/>
            <a:t>Haben Sie selbst schon Hasskommentare geschrieben oder erhalten?</a:t>
          </a:r>
          <a:endParaRPr lang="en-US" sz="2400" kern="1200"/>
        </a:p>
      </dsp:txBody>
      <dsp:txXfrm>
        <a:off x="1249101" y="462"/>
        <a:ext cx="8809298" cy="1081473"/>
      </dsp:txXfrm>
    </dsp:sp>
    <dsp:sp modelId="{94BA1DFF-E0DE-4DBA-A0EA-80CEBB47A086}">
      <dsp:nvSpPr>
        <dsp:cNvPr id="0" name=""/>
        <dsp:cNvSpPr/>
      </dsp:nvSpPr>
      <dsp:spPr>
        <a:xfrm>
          <a:off x="0" y="1352303"/>
          <a:ext cx="10058399" cy="108147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DA8D71-FB89-4F86-B7BF-5DD480847187}">
      <dsp:nvSpPr>
        <dsp:cNvPr id="0" name=""/>
        <dsp:cNvSpPr/>
      </dsp:nvSpPr>
      <dsp:spPr>
        <a:xfrm>
          <a:off x="327145" y="1595634"/>
          <a:ext cx="594810" cy="5948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3152D75-6989-4D82-8A35-B5A02ED21E58}">
      <dsp:nvSpPr>
        <dsp:cNvPr id="0" name=""/>
        <dsp:cNvSpPr/>
      </dsp:nvSpPr>
      <dsp:spPr>
        <a:xfrm>
          <a:off x="1249101" y="1352303"/>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de-DE" sz="2400" kern="1200" dirty="0"/>
            <a:t>Warum werden Hasskommentare verfasst? Was motiviert zu so einem Verhalten? </a:t>
          </a:r>
          <a:endParaRPr lang="en-US" sz="2400" kern="1200" dirty="0"/>
        </a:p>
      </dsp:txBody>
      <dsp:txXfrm>
        <a:off x="1249101" y="1352303"/>
        <a:ext cx="8809298" cy="1081473"/>
      </dsp:txXfrm>
    </dsp:sp>
    <dsp:sp modelId="{5085DD98-04E2-4826-8DCC-66640280F3E5}">
      <dsp:nvSpPr>
        <dsp:cNvPr id="0" name=""/>
        <dsp:cNvSpPr/>
      </dsp:nvSpPr>
      <dsp:spPr>
        <a:xfrm>
          <a:off x="0" y="2704144"/>
          <a:ext cx="10058399" cy="108147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A71AC7-CBAE-4FA2-AB1D-9F8C8DF6EEBF}">
      <dsp:nvSpPr>
        <dsp:cNvPr id="0" name=""/>
        <dsp:cNvSpPr/>
      </dsp:nvSpPr>
      <dsp:spPr>
        <a:xfrm>
          <a:off x="327145" y="2947476"/>
          <a:ext cx="594810" cy="59481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EF9D30-EEB6-435C-B4D5-C7D6778EAE80}">
      <dsp:nvSpPr>
        <dsp:cNvPr id="0" name=""/>
        <dsp:cNvSpPr/>
      </dsp:nvSpPr>
      <dsp:spPr>
        <a:xfrm>
          <a:off x="1249101" y="2704144"/>
          <a:ext cx="8809298" cy="10814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456" tIns="114456" rIns="114456" bIns="114456" numCol="1" spcCol="1270" anchor="ctr" anchorCtr="0">
          <a:noAutofit/>
        </a:bodyPr>
        <a:lstStyle/>
        <a:p>
          <a:pPr marL="0" lvl="0" indent="0" algn="l" defTabSz="1066800">
            <a:lnSpc>
              <a:spcPct val="100000"/>
            </a:lnSpc>
            <a:spcBef>
              <a:spcPct val="0"/>
            </a:spcBef>
            <a:spcAft>
              <a:spcPct val="35000"/>
            </a:spcAft>
            <a:buNone/>
          </a:pPr>
          <a:r>
            <a:rPr lang="de-DE" sz="2400" kern="1200"/>
            <a:t>Wie sollte man mit Hasskommentaren am besten umgehen?</a:t>
          </a:r>
          <a:endParaRPr lang="en-US" sz="2400" kern="1200"/>
        </a:p>
      </dsp:txBody>
      <dsp:txXfrm>
        <a:off x="1249101" y="2704144"/>
        <a:ext cx="8809298" cy="10814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4636B-688F-4ABD-8B97-C0CCD0917A37}">
      <dsp:nvSpPr>
        <dsp:cNvPr id="0" name=""/>
        <dsp:cNvSpPr/>
      </dsp:nvSpPr>
      <dsp:spPr>
        <a:xfrm>
          <a:off x="0" y="3376"/>
          <a:ext cx="6492875" cy="153827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42B3C6-7E68-43CA-AF1E-C1F542FB0D7B}">
      <dsp:nvSpPr>
        <dsp:cNvPr id="0" name=""/>
        <dsp:cNvSpPr/>
      </dsp:nvSpPr>
      <dsp:spPr>
        <a:xfrm>
          <a:off x="465328" y="349489"/>
          <a:ext cx="846879" cy="84605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F3A3CC-FFA0-4FDD-8166-991D5EF69A18}">
      <dsp:nvSpPr>
        <dsp:cNvPr id="0" name=""/>
        <dsp:cNvSpPr/>
      </dsp:nvSpPr>
      <dsp:spPr>
        <a:xfrm>
          <a:off x="1777536" y="3376"/>
          <a:ext cx="4503086" cy="1539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960" tIns="162960" rIns="162960" bIns="162960" numCol="1" spcCol="1270" anchor="ctr" anchorCtr="0">
          <a:noAutofit/>
        </a:bodyPr>
        <a:lstStyle/>
        <a:p>
          <a:pPr marL="0" lvl="0" indent="0" algn="l" defTabSz="1066800">
            <a:lnSpc>
              <a:spcPct val="100000"/>
            </a:lnSpc>
            <a:spcBef>
              <a:spcPct val="0"/>
            </a:spcBef>
            <a:spcAft>
              <a:spcPct val="35000"/>
            </a:spcAft>
            <a:buNone/>
          </a:pPr>
          <a:r>
            <a:rPr lang="de-DE" sz="2400" b="1" kern="1200"/>
            <a:t>Hasskommentare</a:t>
          </a:r>
          <a:r>
            <a:rPr lang="de-DE" sz="2400" kern="1200"/>
            <a:t> im Netz sind vielfach präsent – auch wenn Sie nicht direkt betroffen sind, können Sie </a:t>
          </a:r>
          <a:r>
            <a:rPr lang="de-DE" sz="2400" b="1" kern="1200"/>
            <a:t>eingreifen!</a:t>
          </a:r>
          <a:endParaRPr lang="en-US" sz="2400" kern="1200"/>
        </a:p>
      </dsp:txBody>
      <dsp:txXfrm>
        <a:off x="1777536" y="3376"/>
        <a:ext cx="4503086" cy="1539780"/>
      </dsp:txXfrm>
    </dsp:sp>
    <dsp:sp modelId="{5CD063A0-CDDB-41E2-8065-9320FA05B154}">
      <dsp:nvSpPr>
        <dsp:cNvPr id="0" name=""/>
        <dsp:cNvSpPr/>
      </dsp:nvSpPr>
      <dsp:spPr>
        <a:xfrm>
          <a:off x="0" y="1859009"/>
          <a:ext cx="6492875" cy="153827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CE3986-AB1F-48BE-83A0-F515CBB72302}">
      <dsp:nvSpPr>
        <dsp:cNvPr id="0" name=""/>
        <dsp:cNvSpPr/>
      </dsp:nvSpPr>
      <dsp:spPr>
        <a:xfrm>
          <a:off x="465328" y="2205122"/>
          <a:ext cx="846879" cy="8460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90E3FC-6FCF-415B-A037-444B4FE243FD}">
      <dsp:nvSpPr>
        <dsp:cNvPr id="0" name=""/>
        <dsp:cNvSpPr/>
      </dsp:nvSpPr>
      <dsp:spPr>
        <a:xfrm>
          <a:off x="1777536" y="1859009"/>
          <a:ext cx="4503086" cy="1539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960" tIns="162960" rIns="162960" bIns="162960" numCol="1" spcCol="1270" anchor="ctr" anchorCtr="0">
          <a:noAutofit/>
        </a:bodyPr>
        <a:lstStyle/>
        <a:p>
          <a:pPr marL="0" lvl="0" indent="0" algn="l" defTabSz="1066800">
            <a:lnSpc>
              <a:spcPct val="100000"/>
            </a:lnSpc>
            <a:spcBef>
              <a:spcPct val="0"/>
            </a:spcBef>
            <a:spcAft>
              <a:spcPct val="35000"/>
            </a:spcAft>
            <a:buNone/>
          </a:pPr>
          <a:r>
            <a:rPr lang="de-DE" sz="2400" b="1" kern="1200" dirty="0"/>
            <a:t>Verhaltensregeln </a:t>
          </a:r>
          <a:r>
            <a:rPr lang="de-DE" sz="2400" kern="1200" dirty="0"/>
            <a:t>gelten auch im Netz! </a:t>
          </a:r>
          <a:endParaRPr lang="en-US" sz="2400" kern="1200" dirty="0"/>
        </a:p>
      </dsp:txBody>
      <dsp:txXfrm>
        <a:off x="1777536" y="1859009"/>
        <a:ext cx="4503086" cy="1539780"/>
      </dsp:txXfrm>
    </dsp:sp>
    <dsp:sp modelId="{D738084F-FBFF-4561-B1B0-E297446D0055}">
      <dsp:nvSpPr>
        <dsp:cNvPr id="0" name=""/>
        <dsp:cNvSpPr/>
      </dsp:nvSpPr>
      <dsp:spPr>
        <a:xfrm>
          <a:off x="0" y="3714642"/>
          <a:ext cx="6492875" cy="153827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AD7C67-2B08-40D9-86BA-694F1FEFCAF4}">
      <dsp:nvSpPr>
        <dsp:cNvPr id="0" name=""/>
        <dsp:cNvSpPr/>
      </dsp:nvSpPr>
      <dsp:spPr>
        <a:xfrm>
          <a:off x="465328" y="4060754"/>
          <a:ext cx="846879" cy="8460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723D98-7D2B-4BD7-933F-7CF4F3AC2343}">
      <dsp:nvSpPr>
        <dsp:cNvPr id="0" name=""/>
        <dsp:cNvSpPr/>
      </dsp:nvSpPr>
      <dsp:spPr>
        <a:xfrm>
          <a:off x="1777536" y="3714642"/>
          <a:ext cx="4503086" cy="1539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960" tIns="162960" rIns="162960" bIns="162960" numCol="1" spcCol="1270" anchor="ctr" anchorCtr="0">
          <a:noAutofit/>
        </a:bodyPr>
        <a:lstStyle/>
        <a:p>
          <a:pPr marL="0" lvl="0" indent="0" algn="l" defTabSz="1066800">
            <a:lnSpc>
              <a:spcPct val="100000"/>
            </a:lnSpc>
            <a:spcBef>
              <a:spcPct val="0"/>
            </a:spcBef>
            <a:spcAft>
              <a:spcPct val="35000"/>
            </a:spcAft>
            <a:buNone/>
          </a:pPr>
          <a:r>
            <a:rPr lang="de-DE" sz="2400" b="0" kern="1200"/>
            <a:t>Überlegen Sie, ob Ihre Beiträge im Netz negative Konsequenzen für Sie oder andere haben könnten.</a:t>
          </a:r>
          <a:endParaRPr lang="en-US" sz="2400" b="0" kern="1200"/>
        </a:p>
      </dsp:txBody>
      <dsp:txXfrm>
        <a:off x="1777536" y="3714642"/>
        <a:ext cx="4503086" cy="15397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0774A0-2FE7-42A7-8C9D-1069869748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a:extLst>
              <a:ext uri="{FF2B5EF4-FFF2-40B4-BE49-F238E27FC236}">
                <a16:creationId xmlns:a16="http://schemas.microsoft.com/office/drawing/2014/main" id="{628AAEF4-9341-4BCD-816D-2F502254A1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A237DC-D0D4-4B86-9604-BD1F9DDF7811}" type="datetimeFigureOut">
              <a:rPr lang="de-DE" smtClean="0"/>
              <a:t>02.12.2020</a:t>
            </a:fld>
            <a:endParaRPr lang="de-DE"/>
          </a:p>
        </p:txBody>
      </p:sp>
      <p:sp>
        <p:nvSpPr>
          <p:cNvPr id="4" name="Footer Placeholder 3">
            <a:extLst>
              <a:ext uri="{FF2B5EF4-FFF2-40B4-BE49-F238E27FC236}">
                <a16:creationId xmlns:a16="http://schemas.microsoft.com/office/drawing/2014/main" id="{79F99D98-6C1B-4459-9F4B-721CD18C402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a:extLst>
              <a:ext uri="{FF2B5EF4-FFF2-40B4-BE49-F238E27FC236}">
                <a16:creationId xmlns:a16="http://schemas.microsoft.com/office/drawing/2014/main" id="{0E42ACAE-E341-4745-90C9-E25EEE0BC7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1C35AF-15C0-4ED5-9FC5-73A480C60AED}" type="slidenum">
              <a:rPr lang="de-DE" smtClean="0"/>
              <a:t>‹#›</a:t>
            </a:fld>
            <a:endParaRPr lang="de-DE"/>
          </a:p>
        </p:txBody>
      </p:sp>
    </p:spTree>
    <p:extLst>
      <p:ext uri="{BB962C8B-B14F-4D97-AF65-F5344CB8AC3E}">
        <p14:creationId xmlns:p14="http://schemas.microsoft.com/office/powerpoint/2010/main" val="4255957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7CC7BB-1AFF-4629-956E-11B8D932DAF4}" type="datetimeFigureOut">
              <a:rPr lang="de-DE" smtClean="0"/>
              <a:t>02.12.2020</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F2307-0AAE-41F4-BF8B-BDCB75C00E2E}" type="slidenum">
              <a:rPr lang="de-DE" smtClean="0"/>
              <a:t>‹#›</a:t>
            </a:fld>
            <a:endParaRPr lang="de-DE"/>
          </a:p>
        </p:txBody>
      </p:sp>
    </p:spTree>
    <p:extLst>
      <p:ext uri="{BB962C8B-B14F-4D97-AF65-F5344CB8AC3E}">
        <p14:creationId xmlns:p14="http://schemas.microsoft.com/office/powerpoint/2010/main" val="3633229025"/>
      </p:ext>
    </p:extLst>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48CF2307-0AAE-41F4-BF8B-BDCB75C00E2E}" type="slidenum">
              <a:rPr lang="de-DE" smtClean="0"/>
              <a:t>1</a:t>
            </a:fld>
            <a:endParaRPr lang="de-DE"/>
          </a:p>
        </p:txBody>
      </p:sp>
    </p:spTree>
    <p:extLst>
      <p:ext uri="{BB962C8B-B14F-4D97-AF65-F5344CB8AC3E}">
        <p14:creationId xmlns:p14="http://schemas.microsoft.com/office/powerpoint/2010/main" val="3899890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Überleitung zu Handlungsmöglichkeiten bei Cybermobbing</a:t>
            </a:r>
          </a:p>
        </p:txBody>
      </p:sp>
      <p:sp>
        <p:nvSpPr>
          <p:cNvPr id="4" name="Slide Number Placeholder 3"/>
          <p:cNvSpPr>
            <a:spLocks noGrp="1"/>
          </p:cNvSpPr>
          <p:nvPr>
            <p:ph type="sldNum" sz="quarter" idx="5"/>
          </p:nvPr>
        </p:nvSpPr>
        <p:spPr/>
        <p:txBody>
          <a:bodyPr/>
          <a:lstStyle/>
          <a:p>
            <a:fld id="{48CF2307-0AAE-41F4-BF8B-BDCB75C00E2E}" type="slidenum">
              <a:rPr lang="de-DE" smtClean="0"/>
              <a:t>11</a:t>
            </a:fld>
            <a:endParaRPr lang="de-DE"/>
          </a:p>
        </p:txBody>
      </p:sp>
    </p:spTree>
    <p:extLst>
      <p:ext uri="{BB962C8B-B14F-4D97-AF65-F5344CB8AC3E}">
        <p14:creationId xmlns:p14="http://schemas.microsoft.com/office/powerpoint/2010/main" val="1934945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Lassen Sie die SchülerInnen drei Gruppen bilden und mit Hilfe der Links festlegen was man aus (</a:t>
            </a:r>
            <a:r>
              <a:rPr lang="de-DE" b="1" dirty="0"/>
              <a:t>1) Sicht des Betroffenen, (2) aus Sicht des Lehrers oder (3) als unbeteiligter Beobachter </a:t>
            </a:r>
            <a:r>
              <a:rPr lang="de-DE" dirty="0"/>
              <a:t>gegen Mobbing tun könnte. Worauf könnte man noch präventiv achten? Die SchülerInnen können auch gerne weiter im Netz recherchieren.</a:t>
            </a:r>
          </a:p>
          <a:p>
            <a:endParaRPr lang="de-DE" dirty="0"/>
          </a:p>
          <a:p>
            <a:r>
              <a:rPr lang="de-DE" dirty="0"/>
              <a:t>Lassen Sie die SchülerInnen nach einem gemeinsamen Brainstorming für die jeweilige Sicht eine kurze Liste erstellen. </a:t>
            </a:r>
          </a:p>
        </p:txBody>
      </p:sp>
      <p:sp>
        <p:nvSpPr>
          <p:cNvPr id="4" name="Slide Number Placeholder 3"/>
          <p:cNvSpPr>
            <a:spLocks noGrp="1"/>
          </p:cNvSpPr>
          <p:nvPr>
            <p:ph type="sldNum" sz="quarter" idx="5"/>
          </p:nvPr>
        </p:nvSpPr>
        <p:spPr/>
        <p:txBody>
          <a:bodyPr/>
          <a:lstStyle/>
          <a:p>
            <a:fld id="{48CF2307-0AAE-41F4-BF8B-BDCB75C00E2E}" type="slidenum">
              <a:rPr lang="de-DE" smtClean="0"/>
              <a:t>12</a:t>
            </a:fld>
            <a:endParaRPr lang="de-DE"/>
          </a:p>
        </p:txBody>
      </p:sp>
    </p:spTree>
    <p:extLst>
      <p:ext uri="{BB962C8B-B14F-4D97-AF65-F5344CB8AC3E}">
        <p14:creationId xmlns:p14="http://schemas.microsoft.com/office/powerpoint/2010/main" val="2791703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Mit Klick auf das Bild öffnet sich folgender Link: https://content-digitale-lernwerkstatt.com/projects/modul2_4/level4/index_lms_html5.html</a:t>
            </a:r>
          </a:p>
          <a:p>
            <a:endParaRPr lang="de-DE" dirty="0"/>
          </a:p>
          <a:p>
            <a:r>
              <a:rPr lang="de-DE" dirty="0"/>
              <a:t>Klicken Sie auf „Weiter“ und schauen Sie sich kurze Videos zu den jeweiligen Mobbing-Formen an, in dem Sie auf die hellblauen Kasten klicken. Im Anschluss zu jedem Video wird eine kurze Definition eingeblendet. </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14</a:t>
            </a:fld>
            <a:endParaRPr lang="de-DE"/>
          </a:p>
        </p:txBody>
      </p:sp>
    </p:spTree>
    <p:extLst>
      <p:ext uri="{BB962C8B-B14F-4D97-AF65-F5344CB8AC3E}">
        <p14:creationId xmlns:p14="http://schemas.microsoft.com/office/powerpoint/2010/main" val="3554584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Unter diesem Link/QR-Code erklären drei Internetstars</a:t>
            </a:r>
            <a:r>
              <a:rPr lang="de-DE" baseline="0" dirty="0"/>
              <a:t> gutes Verhalten im Internet  https://www.youtube.com/watch?v=1X3JoRtaIFE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a:p>
          <a:p>
            <a:r>
              <a:rPr lang="de-DE" b="1" dirty="0"/>
              <a:t>Sie können die SchülerInnen recherchieren lassen: Wie schnell dauert es, bis Sie Hasskommentare auf den Profilen berühmter Persönlichkeiten finden? Bei welchen Personen finden Sie diese?</a:t>
            </a:r>
          </a:p>
          <a:p>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15</a:t>
            </a:fld>
            <a:endParaRPr lang="de-DE"/>
          </a:p>
        </p:txBody>
      </p:sp>
    </p:spTree>
    <p:extLst>
      <p:ext uri="{BB962C8B-B14F-4D97-AF65-F5344CB8AC3E}">
        <p14:creationId xmlns:p14="http://schemas.microsoft.com/office/powerpoint/2010/main" val="1414727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t>Aufgabe: Erstellen von Verhaltensregeln</a:t>
            </a:r>
          </a:p>
          <a:p>
            <a:endParaRPr lang="de-DE" dirty="0"/>
          </a:p>
          <a:p>
            <a:r>
              <a:rPr lang="de-DE" dirty="0"/>
              <a:t>Hier gibt es ein gutes Beispiel, wie eine Netiquette</a:t>
            </a:r>
            <a:r>
              <a:rPr lang="de-DE" baseline="0" dirty="0"/>
              <a:t> aussehen kann:</a:t>
            </a:r>
          </a:p>
          <a:p>
            <a:endParaRPr lang="de-DE" dirty="0"/>
          </a:p>
          <a:p>
            <a:endParaRPr lang="de-DE" dirty="0"/>
          </a:p>
          <a:p>
            <a:r>
              <a:rPr lang="de-DE" dirty="0"/>
              <a:t>Die SchülerInnen</a:t>
            </a:r>
            <a:r>
              <a:rPr lang="de-DE" baseline="0" dirty="0"/>
              <a:t> sollen in Gruppen 10 Regeln ausarbeiten und im Plenum diskutieren.</a:t>
            </a:r>
            <a:endParaRPr lang="de-DE" dirty="0"/>
          </a:p>
        </p:txBody>
      </p:sp>
      <p:sp>
        <p:nvSpPr>
          <p:cNvPr id="4" name="Slide Number Placeholder 3"/>
          <p:cNvSpPr>
            <a:spLocks noGrp="1"/>
          </p:cNvSpPr>
          <p:nvPr>
            <p:ph type="sldNum" sz="quarter" idx="5"/>
          </p:nvPr>
        </p:nvSpPr>
        <p:spPr/>
        <p:txBody>
          <a:bodyPr/>
          <a:lstStyle/>
          <a:p>
            <a:fld id="{B0568790-3B45-40A7-A745-18ED7FB589B8}" type="slidenum">
              <a:rPr lang="de-DE" smtClean="0"/>
              <a:t>16</a:t>
            </a:fld>
            <a:endParaRPr lang="de-DE"/>
          </a:p>
        </p:txBody>
      </p:sp>
    </p:spTree>
    <p:extLst>
      <p:ext uri="{BB962C8B-B14F-4D97-AF65-F5344CB8AC3E}">
        <p14:creationId xmlns:p14="http://schemas.microsoft.com/office/powerpoint/2010/main" val="2349242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Nutzen Sie diese Links zur Recherche!</a:t>
            </a:r>
          </a:p>
        </p:txBody>
      </p:sp>
      <p:sp>
        <p:nvSpPr>
          <p:cNvPr id="4" name="Slide Number Placeholder 3"/>
          <p:cNvSpPr>
            <a:spLocks noGrp="1"/>
          </p:cNvSpPr>
          <p:nvPr>
            <p:ph type="sldNum" sz="quarter" idx="5"/>
          </p:nvPr>
        </p:nvSpPr>
        <p:spPr/>
        <p:txBody>
          <a:bodyPr/>
          <a:lstStyle/>
          <a:p>
            <a:fld id="{48CF2307-0AAE-41F4-BF8B-BDCB75C00E2E}" type="slidenum">
              <a:rPr lang="de-DE" smtClean="0"/>
              <a:t>17</a:t>
            </a:fld>
            <a:endParaRPr lang="de-DE"/>
          </a:p>
        </p:txBody>
      </p:sp>
    </p:spTree>
    <p:extLst>
      <p:ext uri="{BB962C8B-B14F-4D97-AF65-F5344CB8AC3E}">
        <p14:creationId xmlns:p14="http://schemas.microsoft.com/office/powerpoint/2010/main" val="1937630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Ablaufplan</a:t>
            </a:r>
          </a:p>
        </p:txBody>
      </p:sp>
      <p:sp>
        <p:nvSpPr>
          <p:cNvPr id="4" name="Slide Number Placeholder 3"/>
          <p:cNvSpPr>
            <a:spLocks noGrp="1"/>
          </p:cNvSpPr>
          <p:nvPr>
            <p:ph type="sldNum" sz="quarter" idx="5"/>
          </p:nvPr>
        </p:nvSpPr>
        <p:spPr/>
        <p:txBody>
          <a:bodyPr/>
          <a:lstStyle/>
          <a:p>
            <a:fld id="{48CF2307-0AAE-41F4-BF8B-BDCB75C00E2E}" type="slidenum">
              <a:rPr lang="de-DE" smtClean="0"/>
              <a:t>2</a:t>
            </a:fld>
            <a:endParaRPr lang="de-DE"/>
          </a:p>
        </p:txBody>
      </p:sp>
    </p:spTree>
    <p:extLst>
      <p:ext uri="{BB962C8B-B14F-4D97-AF65-F5344CB8AC3E}">
        <p14:creationId xmlns:p14="http://schemas.microsoft.com/office/powerpoint/2010/main" val="3947272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t>Fragen an das Plenum</a:t>
            </a:r>
          </a:p>
        </p:txBody>
      </p:sp>
      <p:sp>
        <p:nvSpPr>
          <p:cNvPr id="4" name="Slide Number Placeholder 3"/>
          <p:cNvSpPr>
            <a:spLocks noGrp="1"/>
          </p:cNvSpPr>
          <p:nvPr>
            <p:ph type="sldNum" sz="quarter" idx="5"/>
          </p:nvPr>
        </p:nvSpPr>
        <p:spPr/>
        <p:txBody>
          <a:bodyPr/>
          <a:lstStyle/>
          <a:p>
            <a:fld id="{48CF2307-0AAE-41F4-BF8B-BDCB75C00E2E}" type="slidenum">
              <a:rPr lang="de-DE" smtClean="0"/>
              <a:t>3</a:t>
            </a:fld>
            <a:endParaRPr lang="de-DE"/>
          </a:p>
        </p:txBody>
      </p:sp>
    </p:spTree>
    <p:extLst>
      <p:ext uri="{BB962C8B-B14F-4D97-AF65-F5344CB8AC3E}">
        <p14:creationId xmlns:p14="http://schemas.microsoft.com/office/powerpoint/2010/main" val="3690232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Cybermobbing Definition</a:t>
            </a:r>
          </a:p>
          <a:p>
            <a:endParaRPr lang="de-DE" dirty="0"/>
          </a:p>
          <a:p>
            <a:pPr marL="0" indent="0">
              <a:spcBef>
                <a:spcPts val="600"/>
              </a:spcBef>
              <a:spcAft>
                <a:spcPts val="300"/>
              </a:spcAft>
              <a:buNone/>
            </a:pPr>
            <a:r>
              <a:rPr lang="de-DE" sz="1200" b="1" dirty="0">
                <a:cs typeface="Arial" panose="020B0604020202020204" pitchFamily="34" charset="0"/>
              </a:rPr>
              <a:t>Cyber-Mobbing kann:</a:t>
            </a:r>
          </a:p>
          <a:p>
            <a:pPr marL="230400">
              <a:spcBef>
                <a:spcPts val="600"/>
              </a:spcBef>
              <a:spcAft>
                <a:spcPts val="300"/>
              </a:spcAft>
            </a:pPr>
            <a:r>
              <a:rPr lang="de-DE" sz="1200" dirty="0">
                <a:cs typeface="Arial" panose="020B0604020202020204" pitchFamily="34" charset="0"/>
              </a:rPr>
              <a:t>Anonym ablaufen</a:t>
            </a:r>
          </a:p>
          <a:p>
            <a:pPr marL="230400">
              <a:spcBef>
                <a:spcPts val="600"/>
              </a:spcBef>
              <a:spcAft>
                <a:spcPts val="300"/>
              </a:spcAft>
            </a:pPr>
            <a:r>
              <a:rPr lang="de-DE" sz="1200" dirty="0">
                <a:cs typeface="Arial" panose="020B0604020202020204" pitchFamily="34" charset="0"/>
              </a:rPr>
              <a:t>Schnell verbreitet werden</a:t>
            </a:r>
          </a:p>
          <a:p>
            <a:pPr marL="230400">
              <a:spcBef>
                <a:spcPts val="600"/>
              </a:spcBef>
              <a:spcAft>
                <a:spcPts val="300"/>
              </a:spcAft>
            </a:pPr>
            <a:r>
              <a:rPr lang="de-DE" sz="1200" dirty="0">
                <a:cs typeface="Arial" panose="020B0604020202020204" pitchFamily="34" charset="0"/>
              </a:rPr>
              <a:t>Rund um die Uhr stattfinden</a:t>
            </a:r>
          </a:p>
          <a:p>
            <a:pPr marL="230400">
              <a:spcBef>
                <a:spcPts val="600"/>
              </a:spcBef>
              <a:spcAft>
                <a:spcPts val="300"/>
              </a:spcAft>
            </a:pPr>
            <a:endParaRPr lang="de-DE" sz="1200" dirty="0">
              <a:cs typeface="Arial" panose="020B0604020202020204" pitchFamily="34" charset="0"/>
            </a:endParaRPr>
          </a:p>
          <a:p>
            <a:pPr marL="0" indent="0">
              <a:spcBef>
                <a:spcPts val="600"/>
              </a:spcBef>
              <a:spcAft>
                <a:spcPts val="300"/>
              </a:spcAft>
              <a:buNone/>
            </a:pPr>
            <a:r>
              <a:rPr lang="de-DE" sz="1200" b="1" dirty="0">
                <a:cs typeface="Arial" panose="020B0604020202020204" pitchFamily="34" charset="0"/>
              </a:rPr>
              <a:t>Cyber-</a:t>
            </a:r>
            <a:r>
              <a:rPr lang="de-DE" sz="1200" b="1" dirty="0" err="1">
                <a:cs typeface="Arial" panose="020B0604020202020204" pitchFamily="34" charset="0"/>
              </a:rPr>
              <a:t>Bullies</a:t>
            </a:r>
            <a:r>
              <a:rPr lang="de-DE" sz="1200" b="1" dirty="0">
                <a:cs typeface="Arial" panose="020B0604020202020204" pitchFamily="34" charset="0"/>
              </a:rPr>
              <a:t> wollen:</a:t>
            </a:r>
          </a:p>
          <a:p>
            <a:pPr marL="230400">
              <a:spcBef>
                <a:spcPts val="600"/>
              </a:spcBef>
              <a:spcAft>
                <a:spcPts val="300"/>
              </a:spcAft>
            </a:pPr>
            <a:r>
              <a:rPr lang="de-DE" sz="1200" dirty="0">
                <a:cs typeface="Arial" panose="020B0604020202020204" pitchFamily="34" charset="0"/>
              </a:rPr>
              <a:t>Belästigen </a:t>
            </a:r>
          </a:p>
          <a:p>
            <a:pPr marL="230400">
              <a:spcBef>
                <a:spcPts val="600"/>
              </a:spcBef>
              <a:spcAft>
                <a:spcPts val="300"/>
              </a:spcAft>
            </a:pPr>
            <a:r>
              <a:rPr lang="de-DE" sz="1200" dirty="0">
                <a:cs typeface="Arial" panose="020B0604020202020204" pitchFamily="34" charset="0"/>
              </a:rPr>
              <a:t>Ruf schädigen</a:t>
            </a:r>
          </a:p>
          <a:p>
            <a:pPr marL="230400">
              <a:spcBef>
                <a:spcPts val="600"/>
              </a:spcBef>
              <a:spcAft>
                <a:spcPts val="300"/>
              </a:spcAft>
            </a:pPr>
            <a:r>
              <a:rPr lang="de-DE" sz="1200" dirty="0">
                <a:cs typeface="Arial" panose="020B0604020202020204" pitchFamily="34" charset="0"/>
              </a:rPr>
              <a:t>Bedrohen</a:t>
            </a:r>
            <a:endParaRPr lang="de-DE" sz="1200" dirty="0"/>
          </a:p>
          <a:p>
            <a:endParaRPr lang="de-DE" dirty="0"/>
          </a:p>
        </p:txBody>
      </p:sp>
      <p:sp>
        <p:nvSpPr>
          <p:cNvPr id="4" name="Slide Number Placeholder 3"/>
          <p:cNvSpPr>
            <a:spLocks noGrp="1"/>
          </p:cNvSpPr>
          <p:nvPr>
            <p:ph type="sldNum" sz="quarter" idx="5"/>
          </p:nvPr>
        </p:nvSpPr>
        <p:spPr/>
        <p:txBody>
          <a:bodyPr/>
          <a:lstStyle/>
          <a:p>
            <a:fld id="{48CF2307-0AAE-41F4-BF8B-BDCB75C00E2E}" type="slidenum">
              <a:rPr lang="de-DE" smtClean="0"/>
              <a:t>4</a:t>
            </a:fld>
            <a:endParaRPr lang="de-DE"/>
          </a:p>
        </p:txBody>
      </p:sp>
    </p:spTree>
    <p:extLst>
      <p:ext uri="{BB962C8B-B14F-4D97-AF65-F5344CB8AC3E}">
        <p14:creationId xmlns:p14="http://schemas.microsoft.com/office/powerpoint/2010/main" val="1700831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SchülerInnen sollen mögliche Formen von (Cyber-)mobbing benennen. Was für Formen oder Vorfälle in Bezug auf Cybermobbing fallen Ihnen noch ein?</a:t>
            </a:r>
          </a:p>
          <a:p>
            <a:endParaRPr lang="de-DE" dirty="0"/>
          </a:p>
          <a:p>
            <a:r>
              <a:rPr lang="de-DE" dirty="0"/>
              <a:t>Leider ist Cyber-Mobbing leichter als Mobbing in der realen Welt, daher ist die Hemmschwelle für Übergriffe oft geringer. Da man sich im Netz z.B. gut hinter Fake-Profilen verstecken kann, ist es möglich, jemanden anonym zu attackieren. Außerdem hat man über Social Media Plattformen sehr effiziente und schnelle Verbreitungsmöglichkeiten. Da diese Plattformen auch 24h zur Verfügung stehen, gibt es keine Pause und keinen Rückzugsraum (es sei denn, das Opfer verzichtet auf digitale Medien und nimmt diese Einschränkung hin).</a:t>
            </a:r>
          </a:p>
          <a:p>
            <a:endParaRPr lang="de-DE" dirty="0"/>
          </a:p>
          <a:p>
            <a:r>
              <a:rPr lang="de-DE" dirty="0"/>
              <a:t>Demütigungen lassen sich online schnell und einfach verbreiten und stehen dadurch einer unüberschaubaren Menge an Personen zur Verfügung. Beiträge werden dauerhaft gespeichert und können so auch noch nach Jahren abgerufen werden.</a:t>
            </a:r>
          </a:p>
          <a:p>
            <a:endParaRPr lang="de-DE" dirty="0"/>
          </a:p>
        </p:txBody>
      </p:sp>
      <p:sp>
        <p:nvSpPr>
          <p:cNvPr id="4" name="Slide Number Placeholder 3"/>
          <p:cNvSpPr>
            <a:spLocks noGrp="1"/>
          </p:cNvSpPr>
          <p:nvPr>
            <p:ph type="sldNum" sz="quarter" idx="5"/>
          </p:nvPr>
        </p:nvSpPr>
        <p:spPr/>
        <p:txBody>
          <a:bodyPr/>
          <a:lstStyle/>
          <a:p>
            <a:fld id="{48CF2307-0AAE-41F4-BF8B-BDCB75C00E2E}" type="slidenum">
              <a:rPr lang="de-DE" smtClean="0"/>
              <a:t>5</a:t>
            </a:fld>
            <a:endParaRPr lang="de-DE"/>
          </a:p>
        </p:txBody>
      </p:sp>
    </p:spTree>
    <p:extLst>
      <p:ext uri="{BB962C8B-B14F-4D97-AF65-F5344CB8AC3E}">
        <p14:creationId xmlns:p14="http://schemas.microsoft.com/office/powerpoint/2010/main" val="3198075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Lassen Sie die SchülerInnen in Partnerarbeit das Interview auf der folgenden Folie bearbeiten. Es handelt sich um ein reales Interview mit Betroffenen. Die SchülerInnen sollen gemeinsam die Fragen auf dieser Folie beantworten.</a:t>
            </a:r>
          </a:p>
          <a:p>
            <a:endParaRPr lang="de-DE" dirty="0"/>
          </a:p>
          <a:p>
            <a:endParaRPr lang="de-DE" dirty="0"/>
          </a:p>
        </p:txBody>
      </p:sp>
      <p:sp>
        <p:nvSpPr>
          <p:cNvPr id="4" name="Slide Number Placeholder 3"/>
          <p:cNvSpPr>
            <a:spLocks noGrp="1"/>
          </p:cNvSpPr>
          <p:nvPr>
            <p:ph type="sldNum" sz="quarter" idx="5"/>
          </p:nvPr>
        </p:nvSpPr>
        <p:spPr/>
        <p:txBody>
          <a:bodyPr/>
          <a:lstStyle/>
          <a:p>
            <a:fld id="{48CF2307-0AAE-41F4-BF8B-BDCB75C00E2E}" type="slidenum">
              <a:rPr lang="de-DE" smtClean="0"/>
              <a:t>6</a:t>
            </a:fld>
            <a:endParaRPr lang="de-DE"/>
          </a:p>
        </p:txBody>
      </p:sp>
    </p:spTree>
    <p:extLst>
      <p:ext uri="{BB962C8B-B14F-4D97-AF65-F5344CB8AC3E}">
        <p14:creationId xmlns:p14="http://schemas.microsoft.com/office/powerpoint/2010/main" val="2874756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Dies ist eine Auflistung von häufigen Formen des Cybermobbings. Gehen Sie die Erklärungen auf der rechten Seite der Reihe nach durch und lassen Sie die SchülerInnen einen geeigneten Begriff finden. Blenden Sie erst dann die richtige Bezeichnung auf der linken Seite ein.</a:t>
            </a:r>
          </a:p>
        </p:txBody>
      </p:sp>
      <p:sp>
        <p:nvSpPr>
          <p:cNvPr id="4" name="Slide Number Placeholder 3"/>
          <p:cNvSpPr>
            <a:spLocks noGrp="1"/>
          </p:cNvSpPr>
          <p:nvPr>
            <p:ph type="sldNum" sz="quarter" idx="5"/>
          </p:nvPr>
        </p:nvSpPr>
        <p:spPr/>
        <p:txBody>
          <a:bodyPr/>
          <a:lstStyle/>
          <a:p>
            <a:fld id="{48CF2307-0AAE-41F4-BF8B-BDCB75C00E2E}" type="slidenum">
              <a:rPr lang="de-DE" smtClean="0"/>
              <a:t>8</a:t>
            </a:fld>
            <a:endParaRPr lang="de-DE"/>
          </a:p>
        </p:txBody>
      </p:sp>
    </p:spTree>
    <p:extLst>
      <p:ext uri="{BB962C8B-B14F-4D97-AF65-F5344CB8AC3E}">
        <p14:creationId xmlns:p14="http://schemas.microsoft.com/office/powerpoint/2010/main" val="2641221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An welchen Warnsignalen erkennt man das bei Betroffenen?</a:t>
            </a:r>
          </a:p>
        </p:txBody>
      </p:sp>
      <p:sp>
        <p:nvSpPr>
          <p:cNvPr id="4" name="Slide Number Placeholder 3"/>
          <p:cNvSpPr>
            <a:spLocks noGrp="1"/>
          </p:cNvSpPr>
          <p:nvPr>
            <p:ph type="sldNum" sz="quarter" idx="5"/>
          </p:nvPr>
        </p:nvSpPr>
        <p:spPr/>
        <p:txBody>
          <a:bodyPr/>
          <a:lstStyle/>
          <a:p>
            <a:fld id="{48CF2307-0AAE-41F4-BF8B-BDCB75C00E2E}" type="slidenum">
              <a:rPr lang="de-DE" smtClean="0"/>
              <a:t>9</a:t>
            </a:fld>
            <a:endParaRPr lang="de-DE"/>
          </a:p>
        </p:txBody>
      </p:sp>
    </p:spTree>
    <p:extLst>
      <p:ext uri="{BB962C8B-B14F-4D97-AF65-F5344CB8AC3E}">
        <p14:creationId xmlns:p14="http://schemas.microsoft.com/office/powerpoint/2010/main" val="620814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1" dirty="0"/>
              <a:t>Aufgabe in Partner- oder Gruppenarbeit: </a:t>
            </a:r>
            <a:r>
              <a:rPr lang="de-DE" dirty="0"/>
              <a:t>Die SchülerInnen sollen die einzelnen Situationen durchgehen und überlegen, ob sie das schlimm fänden und zuordnen, welche der beschriebenen Arten von Cybermobbing in der Situation aufgetreten sind.</a:t>
            </a:r>
          </a:p>
          <a:p>
            <a:endParaRPr lang="de-DE" dirty="0"/>
          </a:p>
          <a:p>
            <a:r>
              <a:rPr lang="de-DE" dirty="0"/>
              <a:t>Mit Hilfe der in dem Handout beschriebenen rechtliche Grundlagen können die SchülerInnen genauer festlegen, ob ein Recht in der jeweiligen Situation verletzt wurde und sich der/die Täter damit strafbar machen würde/n.</a:t>
            </a:r>
          </a:p>
        </p:txBody>
      </p:sp>
      <p:sp>
        <p:nvSpPr>
          <p:cNvPr id="4" name="Slide Number Placeholder 3"/>
          <p:cNvSpPr>
            <a:spLocks noGrp="1"/>
          </p:cNvSpPr>
          <p:nvPr>
            <p:ph type="sldNum" sz="quarter" idx="5"/>
          </p:nvPr>
        </p:nvSpPr>
        <p:spPr/>
        <p:txBody>
          <a:bodyPr/>
          <a:lstStyle/>
          <a:p>
            <a:fld id="{48CF2307-0AAE-41F4-BF8B-BDCB75C00E2E}" type="slidenum">
              <a:rPr lang="de-DE" smtClean="0"/>
              <a:t>10</a:t>
            </a:fld>
            <a:endParaRPr lang="de-DE"/>
          </a:p>
        </p:txBody>
      </p:sp>
    </p:spTree>
    <p:extLst>
      <p:ext uri="{BB962C8B-B14F-4D97-AF65-F5344CB8AC3E}">
        <p14:creationId xmlns:p14="http://schemas.microsoft.com/office/powerpoint/2010/main" val="324804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8130A1-03E1-430E-89A1-8C7D96632FDD}" type="datetime1">
              <a:rPr lang="de-DE" smtClean="0"/>
              <a:t>02.12.2020</a:t>
            </a:fld>
            <a:endParaRPr lang="de-DE"/>
          </a:p>
        </p:txBody>
      </p:sp>
      <p:sp>
        <p:nvSpPr>
          <p:cNvPr id="5" name="Footer Placeholder 4"/>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p:cNvSpPr>
            <a:spLocks noGrp="1"/>
          </p:cNvSpPr>
          <p:nvPr>
            <p:ph type="sldNum" sz="quarter" idx="12"/>
          </p:nvPr>
        </p:nvSpPr>
        <p:spPr/>
        <p:txBody>
          <a:bodyPr/>
          <a:lstStyle/>
          <a:p>
            <a:fld id="{DBD56FEB-2E38-4C78-8A65-C610FA6DCB54}" type="slidenum">
              <a:rPr lang="de-DE" smtClean="0"/>
              <a:t>‹#›</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393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804D5-7C1E-4C2E-8FC3-8A736A96ACB8}" type="datetime1">
              <a:rPr lang="de-DE" smtClean="0"/>
              <a:t>02.12.2020</a:t>
            </a:fld>
            <a:endParaRPr lang="de-DE"/>
          </a:p>
        </p:txBody>
      </p:sp>
      <p:sp>
        <p:nvSpPr>
          <p:cNvPr id="5" name="Footer Placeholder 4"/>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267772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A97A5F-63CF-41E5-8E68-1937173AB442}" type="datetime1">
              <a:rPr lang="de-DE" smtClean="0"/>
              <a:t>02.12.2020</a:t>
            </a:fld>
            <a:endParaRPr lang="de-DE"/>
          </a:p>
        </p:txBody>
      </p:sp>
      <p:sp>
        <p:nvSpPr>
          <p:cNvPr id="5" name="Footer Placeholder 4"/>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2645675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bu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90DF46-9CDA-4101-9D9C-5E93CC9EADC7}"/>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2" name="Title 1">
            <a:extLst>
              <a:ext uri="{FF2B5EF4-FFF2-40B4-BE49-F238E27FC236}">
                <a16:creationId xmlns:a16="http://schemas.microsoft.com/office/drawing/2014/main" id="{0ACE6ACA-6389-4F9F-A2D1-F2EDCECFBA34}"/>
              </a:ext>
            </a:extLst>
          </p:cNvPr>
          <p:cNvSpPr>
            <a:spLocks noGrp="1"/>
          </p:cNvSpPr>
          <p:nvPr>
            <p:ph type="title"/>
          </p:nvPr>
        </p:nvSpPr>
        <p:spPr/>
        <p:txBody>
          <a:bodyPr/>
          <a:lstStyle>
            <a:lvl1pPr>
              <a:defRPr>
                <a:latin typeface="+mj-lt"/>
              </a:defRPr>
            </a:lvl1pPr>
          </a:lstStyle>
          <a:p>
            <a:r>
              <a:rPr lang="en-US" dirty="0"/>
              <a:t>Click to edit Master title style</a:t>
            </a:r>
            <a:endParaRPr lang="de-DE" dirty="0"/>
          </a:p>
        </p:txBody>
      </p:sp>
      <p:sp>
        <p:nvSpPr>
          <p:cNvPr id="4" name="Footer Placeholder 3">
            <a:extLst>
              <a:ext uri="{FF2B5EF4-FFF2-40B4-BE49-F238E27FC236}">
                <a16:creationId xmlns:a16="http://schemas.microsoft.com/office/drawing/2014/main" id="{15B5713A-563D-4C90-A029-87050068CEA6}"/>
              </a:ext>
            </a:extLst>
          </p:cNvPr>
          <p:cNvSpPr>
            <a:spLocks noGrp="1"/>
          </p:cNvSpPr>
          <p:nvPr>
            <p:ph type="ftr" sz="quarter" idx="11"/>
          </p:nvPr>
        </p:nvSpPr>
        <p:spPr/>
        <p:txBody>
          <a:bodyPr/>
          <a:lstStyle/>
          <a:p>
            <a:r>
              <a:rPr lang="en-US"/>
              <a:t>Copyright © 2020 Accenture und TalentMetropole Ruhr</a:t>
            </a:r>
            <a:endParaRPr lang="de-DE"/>
          </a:p>
        </p:txBody>
      </p:sp>
      <p:sp>
        <p:nvSpPr>
          <p:cNvPr id="5" name="Slide Number Placeholder 4">
            <a:extLst>
              <a:ext uri="{FF2B5EF4-FFF2-40B4-BE49-F238E27FC236}">
                <a16:creationId xmlns:a16="http://schemas.microsoft.com/office/drawing/2014/main" id="{3BCB8BDE-8687-4BF4-BF9A-6FC334D0759E}"/>
              </a:ext>
            </a:extLst>
          </p:cNvPr>
          <p:cNvSpPr>
            <a:spLocks noGrp="1"/>
          </p:cNvSpPr>
          <p:nvPr>
            <p:ph type="sldNum" sz="quarter" idx="12"/>
          </p:nvPr>
        </p:nvSpPr>
        <p:spPr/>
        <p:txBody>
          <a:bodyPr/>
          <a:lstStyle/>
          <a:p>
            <a:fld id="{F89DD9CB-275F-4CA2-9703-A265EA73BB11}" type="slidenum">
              <a:rPr lang="de-DE" smtClean="0"/>
              <a:t>‹#›</a:t>
            </a:fld>
            <a:endParaRPr lang="de-DE"/>
          </a:p>
        </p:txBody>
      </p:sp>
      <p:sp>
        <p:nvSpPr>
          <p:cNvPr id="8" name="Content Placeholder 2">
            <a:extLst>
              <a:ext uri="{FF2B5EF4-FFF2-40B4-BE49-F238E27FC236}">
                <a16:creationId xmlns:a16="http://schemas.microsoft.com/office/drawing/2014/main" id="{E6F7C016-5434-4FF4-8E65-96FEB3DB6C04}"/>
              </a:ext>
            </a:extLst>
          </p:cNvPr>
          <p:cNvSpPr>
            <a:spLocks noGrp="1"/>
          </p:cNvSpPr>
          <p:nvPr>
            <p:ph idx="1"/>
          </p:nvPr>
        </p:nvSpPr>
        <p:spPr>
          <a:xfrm>
            <a:off x="838200" y="1823300"/>
            <a:ext cx="10515600" cy="43513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extLst>
      <p:ext uri="{BB962C8B-B14F-4D97-AF65-F5344CB8AC3E}">
        <p14:creationId xmlns:p14="http://schemas.microsoft.com/office/powerpoint/2010/main" val="1333729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oran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117DF-A610-40F2-A6AF-5E51D9D54254}"/>
              </a:ext>
            </a:extLst>
          </p:cNvPr>
          <p:cNvSpPr>
            <a:spLocks noGrp="1"/>
          </p:cNvSpPr>
          <p:nvPr>
            <p:ph type="title"/>
          </p:nvPr>
        </p:nvSpPr>
        <p:spPr>
          <a:xfrm>
            <a:off x="839788" y="406881"/>
            <a:ext cx="10515600" cy="1325563"/>
          </a:xfrm>
        </p:spPr>
        <p:txBody>
          <a:bodyPr/>
          <a:lstStyle>
            <a:lvl1pPr>
              <a:defRPr>
                <a:latin typeface="+mj-lt"/>
                <a:cs typeface="Calibri" panose="020F0502020204030204" pitchFamily="34" charset="0"/>
              </a:defRPr>
            </a:lvl1pPr>
          </a:lstStyle>
          <a:p>
            <a:r>
              <a:rPr lang="en-US" dirty="0"/>
              <a:t>Click to edit Master title style</a:t>
            </a:r>
            <a:endParaRPr lang="de-DE" dirty="0"/>
          </a:p>
        </p:txBody>
      </p:sp>
      <p:sp>
        <p:nvSpPr>
          <p:cNvPr id="5" name="Footer Placeholder 4">
            <a:extLst>
              <a:ext uri="{FF2B5EF4-FFF2-40B4-BE49-F238E27FC236}">
                <a16:creationId xmlns:a16="http://schemas.microsoft.com/office/drawing/2014/main" id="{49ADEE16-D874-453C-B10F-6FC0551C3495}"/>
              </a:ext>
            </a:extLst>
          </p:cNvPr>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a:extLst>
              <a:ext uri="{FF2B5EF4-FFF2-40B4-BE49-F238E27FC236}">
                <a16:creationId xmlns:a16="http://schemas.microsoft.com/office/drawing/2014/main" id="{A669C2BF-4604-4162-8C72-6FC43E836F2A}"/>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4121330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pic">
    <p:bg>
      <p:bgPr>
        <a:solidFill>
          <a:schemeClr val="accent4"/>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7FD3A1-E39B-40D4-9EF7-DD6A28E186B1}"/>
              </a:ext>
            </a:extLst>
          </p:cNvPr>
          <p:cNvSpPr/>
          <p:nvPr userDrawn="1"/>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5671B95D-8159-4519-A970-06EB74C8E15D}"/>
              </a:ext>
            </a:extLst>
          </p:cNvPr>
          <p:cNvSpPr>
            <a:spLocks noGrp="1"/>
          </p:cNvSpPr>
          <p:nvPr>
            <p:ph type="title"/>
          </p:nvPr>
        </p:nvSpPr>
        <p:spPr>
          <a:xfrm>
            <a:off x="839788" y="410368"/>
            <a:ext cx="5180012" cy="1325563"/>
          </a:xfrm>
        </p:spPr>
        <p:txBody>
          <a:bodyPr/>
          <a:lstStyle>
            <a:lvl1pPr>
              <a:defRPr>
                <a:latin typeface="+mj-lt"/>
              </a:defRPr>
            </a:lvl1pPr>
          </a:lstStyle>
          <a:p>
            <a:r>
              <a:rPr lang="en-US"/>
              <a:t>Click to edit Master title style</a:t>
            </a:r>
            <a:endParaRPr lang="de-DE"/>
          </a:p>
        </p:txBody>
      </p:sp>
      <p:sp>
        <p:nvSpPr>
          <p:cNvPr id="3" name="Content Placeholder 2">
            <a:extLst>
              <a:ext uri="{FF2B5EF4-FFF2-40B4-BE49-F238E27FC236}">
                <a16:creationId xmlns:a16="http://schemas.microsoft.com/office/drawing/2014/main" id="{0905D2B2-1A1F-40B0-83B5-0780B4AEFEDD}"/>
              </a:ext>
            </a:extLst>
          </p:cNvPr>
          <p:cNvSpPr>
            <a:spLocks noGrp="1"/>
          </p:cNvSpPr>
          <p:nvPr>
            <p:ph sz="half" idx="1"/>
          </p:nvPr>
        </p:nvSpPr>
        <p:spPr>
          <a:xfrm>
            <a:off x="838200" y="1825625"/>
            <a:ext cx="5181600" cy="4351338"/>
          </a:xfrm>
          <a:solidFill>
            <a:schemeClr val="accent4"/>
          </a:solidFill>
        </p:spPr>
        <p:txBody>
          <a:bodyPr>
            <a:normAutofit/>
          </a:bodyPr>
          <a:lstStyle>
            <a:lvl1pPr>
              <a:defRPr sz="2000">
                <a:latin typeface="+mn-lt"/>
              </a:defRPr>
            </a:lvl1pPr>
            <a:lvl2pPr>
              <a:defRPr sz="1800">
                <a:latin typeface="Graphik" panose="020B0503030202060203" pitchFamily="34" charset="0"/>
              </a:defRPr>
            </a:lvl2pPr>
            <a:lvl3pPr>
              <a:defRPr sz="1600">
                <a:latin typeface="Graphik" panose="020B0503030202060203" pitchFamily="34" charset="0"/>
              </a:defRPr>
            </a:lvl3pPr>
            <a:lvl4pPr>
              <a:defRPr sz="1400">
                <a:latin typeface="Graphik" panose="020B0503030202060203" pitchFamily="34" charset="0"/>
              </a:defRPr>
            </a:lvl4pPr>
            <a:lvl5pPr>
              <a:defRPr sz="1400">
                <a:latin typeface="Graphik" panose="020B050303020206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a:extLst>
              <a:ext uri="{FF2B5EF4-FFF2-40B4-BE49-F238E27FC236}">
                <a16:creationId xmlns:a16="http://schemas.microsoft.com/office/drawing/2014/main" id="{D7F39782-CF5B-4277-94CB-E7FD3AE04820}"/>
              </a:ext>
            </a:extLst>
          </p:cNvPr>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a:extLst>
              <a:ext uri="{FF2B5EF4-FFF2-40B4-BE49-F238E27FC236}">
                <a16:creationId xmlns:a16="http://schemas.microsoft.com/office/drawing/2014/main" id="{1F663053-698E-4BFD-8F24-C656168770F1}"/>
              </a:ext>
            </a:extLst>
          </p:cNvPr>
          <p:cNvSpPr>
            <a:spLocks noGrp="1"/>
          </p:cNvSpPr>
          <p:nvPr>
            <p:ph type="sldNum" sz="quarter" idx="12"/>
          </p:nvPr>
        </p:nvSpPr>
        <p:spPr/>
        <p:txBody>
          <a:bodyPr/>
          <a:lstStyle/>
          <a:p>
            <a:fld id="{F89DD9CB-275F-4CA2-9703-A265EA73BB11}" type="slidenum">
              <a:rPr lang="de-DE" smtClean="0"/>
              <a:t>‹#›</a:t>
            </a:fld>
            <a:endParaRPr lang="de-DE"/>
          </a:p>
        </p:txBody>
      </p:sp>
    </p:spTree>
    <p:extLst>
      <p:ext uri="{BB962C8B-B14F-4D97-AF65-F5344CB8AC3E}">
        <p14:creationId xmlns:p14="http://schemas.microsoft.com/office/powerpoint/2010/main" val="2708675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6AAB8D-F825-4939-BCC2-C54BADD4B298}" type="datetime1">
              <a:rPr lang="de-DE" smtClean="0"/>
              <a:t>02.12.2020</a:t>
            </a:fld>
            <a:endParaRPr lang="de-DE"/>
          </a:p>
        </p:txBody>
      </p:sp>
      <p:sp>
        <p:nvSpPr>
          <p:cNvPr id="5" name="Footer Placeholder 4"/>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2309304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6049D3-2048-4452-8CF6-0500C0D31E2E}" type="datetime1">
              <a:rPr lang="de-DE" smtClean="0"/>
              <a:t>02.12.2020</a:t>
            </a:fld>
            <a:endParaRPr lang="de-DE"/>
          </a:p>
        </p:txBody>
      </p:sp>
      <p:sp>
        <p:nvSpPr>
          <p:cNvPr id="5" name="Footer Placeholder 4"/>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p:cNvSpPr>
            <a:spLocks noGrp="1"/>
          </p:cNvSpPr>
          <p:nvPr>
            <p:ph type="sldNum" sz="quarter" idx="12"/>
          </p:nvPr>
        </p:nvSpPr>
        <p:spPr/>
        <p:txBody>
          <a:bodyPr/>
          <a:lstStyle/>
          <a:p>
            <a:fld id="{DBD56FEB-2E38-4C78-8A65-C610FA6DCB54}" type="slidenum">
              <a:rPr lang="de-DE" smtClean="0"/>
              <a:t>‹#›</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933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CFC3C-55BE-400D-8CC3-E66855BB64A9}" type="datetime1">
              <a:rPr lang="de-DE" smtClean="0"/>
              <a:t>02.12.2020</a:t>
            </a:fld>
            <a:endParaRPr lang="de-DE"/>
          </a:p>
        </p:txBody>
      </p:sp>
      <p:sp>
        <p:nvSpPr>
          <p:cNvPr id="6" name="Footer Placeholder 5"/>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720011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975D99-8464-4F2D-B77A-2561D242C1B7}" type="datetime1">
              <a:rPr lang="de-DE" smtClean="0"/>
              <a:t>02.12.2020</a:t>
            </a:fld>
            <a:endParaRPr lang="de-DE"/>
          </a:p>
        </p:txBody>
      </p:sp>
      <p:sp>
        <p:nvSpPr>
          <p:cNvPr id="8" name="Footer Placeholder 7"/>
          <p:cNvSpPr>
            <a:spLocks noGrp="1"/>
          </p:cNvSpPr>
          <p:nvPr>
            <p:ph type="ftr" sz="quarter" idx="11"/>
          </p:nvPr>
        </p:nvSpPr>
        <p:spPr/>
        <p:txBody>
          <a:bodyPr/>
          <a:lstStyle/>
          <a:p>
            <a:r>
              <a:rPr lang="en-US"/>
              <a:t>Copyright © 2020 Accenture und TalentMetropole Ruhr</a:t>
            </a:r>
            <a:endParaRPr lang="de-DE"/>
          </a:p>
        </p:txBody>
      </p:sp>
      <p:sp>
        <p:nvSpPr>
          <p:cNvPr id="9" name="Slide Number Placeholder 8"/>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1907461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E51011-2ABA-407E-9D8A-50EE5656A109}" type="datetime1">
              <a:rPr lang="de-DE" smtClean="0"/>
              <a:t>02.12.2020</a:t>
            </a:fld>
            <a:endParaRPr lang="de-DE"/>
          </a:p>
        </p:txBody>
      </p:sp>
      <p:sp>
        <p:nvSpPr>
          <p:cNvPr id="4" name="Footer Placeholder 3"/>
          <p:cNvSpPr>
            <a:spLocks noGrp="1"/>
          </p:cNvSpPr>
          <p:nvPr>
            <p:ph type="ftr" sz="quarter" idx="11"/>
          </p:nvPr>
        </p:nvSpPr>
        <p:spPr/>
        <p:txBody>
          <a:bodyPr/>
          <a:lstStyle/>
          <a:p>
            <a:r>
              <a:rPr lang="en-US"/>
              <a:t>Copyright © 2020 Accenture und TalentMetropole Ruhr</a:t>
            </a:r>
            <a:endParaRPr lang="de-DE"/>
          </a:p>
        </p:txBody>
      </p:sp>
      <p:sp>
        <p:nvSpPr>
          <p:cNvPr id="5" name="Slide Number Placeholder 4"/>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346387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905D2BB-06AA-4941-BF4B-22EE6646ECEB}" type="datetime1">
              <a:rPr lang="de-DE" smtClean="0"/>
              <a:t>02.12.2020</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Copyright © 2020 Accenture und TalentMetropole Ruhr</a:t>
            </a:r>
            <a:endParaRPr lang="de-DE"/>
          </a:p>
        </p:txBody>
      </p:sp>
      <p:sp>
        <p:nvSpPr>
          <p:cNvPr id="9" name="Slide Number Placeholder 8"/>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268303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0D78585-A07A-48A5-AD92-A311FCD610C3}" type="datetime1">
              <a:rPr lang="de-DE" smtClean="0"/>
              <a:t>02.12.2020</a:t>
            </a:fld>
            <a:endParaRPr lang="de-D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Copyright © 2020 Accenture und TalentMetropole Ruhr</a:t>
            </a:r>
            <a:endParaRPr lang="de-D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BD56FEB-2E38-4C78-8A65-C610FA6DCB54}" type="slidenum">
              <a:rPr lang="de-DE" smtClean="0"/>
              <a:t>‹#›</a:t>
            </a:fld>
            <a:endParaRPr lang="de-DE"/>
          </a:p>
        </p:txBody>
      </p:sp>
    </p:spTree>
    <p:extLst>
      <p:ext uri="{BB962C8B-B14F-4D97-AF65-F5344CB8AC3E}">
        <p14:creationId xmlns:p14="http://schemas.microsoft.com/office/powerpoint/2010/main" val="649263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479020-B6E6-4284-9388-2CA772EF9CCC}" type="datetime1">
              <a:rPr lang="de-DE" smtClean="0"/>
              <a:t>02.12.2020</a:t>
            </a:fld>
            <a:endParaRPr lang="de-DE"/>
          </a:p>
        </p:txBody>
      </p:sp>
      <p:sp>
        <p:nvSpPr>
          <p:cNvPr id="6" name="Footer Placeholder 5"/>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p:cNvSpPr>
            <a:spLocks noGrp="1"/>
          </p:cNvSpPr>
          <p:nvPr>
            <p:ph type="sldNum" sz="quarter" idx="12"/>
          </p:nvPr>
        </p:nvSpPr>
        <p:spPr/>
        <p:txBody>
          <a:bodyPr/>
          <a:lstStyle/>
          <a:p>
            <a:fld id="{DBD56FEB-2E38-4C78-8A65-C610FA6DCB54}" type="slidenum">
              <a:rPr lang="de-DE" smtClean="0"/>
              <a:t>‹#›</a:t>
            </a:fld>
            <a:endParaRPr lang="de-DE"/>
          </a:p>
        </p:txBody>
      </p:sp>
    </p:spTree>
    <p:extLst>
      <p:ext uri="{BB962C8B-B14F-4D97-AF65-F5344CB8AC3E}">
        <p14:creationId xmlns:p14="http://schemas.microsoft.com/office/powerpoint/2010/main" val="3686619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08CDA38-A800-4255-880F-5BE1144EA583}" type="datetime1">
              <a:rPr lang="de-DE" smtClean="0"/>
              <a:t>02.12.2020</a:t>
            </a:fld>
            <a:endParaRPr lang="de-D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Copyright © 2020 Accenture und TalentMetropole Ruhr</a:t>
            </a:r>
            <a:endParaRPr lang="de-D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BD56FEB-2E38-4C78-8A65-C610FA6DCB54}" type="slidenum">
              <a:rPr lang="de-DE" smtClean="0"/>
              <a:t>‹#›</a:t>
            </a:fld>
            <a:endParaRPr lang="de-D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1818927"/>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14" r:id="rId12"/>
    <p:sldLayoutId id="2147483995" r:id="rId13"/>
    <p:sldLayoutId id="2147484024" r:id="rId14"/>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hyperlink" Target="https://www.bpb.de/lernen/grafstat/mobbing/46583/m-03-07-wie-kann-ich-mich-gegen-cybermobbing-schuetzen" TargetMode="External"/><Relationship Id="rId3" Type="http://schemas.openxmlformats.org/officeDocument/2006/relationships/image" Target="../media/image38.png"/><Relationship Id="rId7" Type="http://schemas.openxmlformats.org/officeDocument/2006/relationships/hyperlink" Target="https://www.dguv-lug.de/fileadmin/user_upload_dguvlug/Unterrichtseinheiten/Sekundarstufe_I/Cybermobbing_ganz_neu/Sek_I_2019_04_Schuelertext_2_Cybermobbing.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klicksafe.de/themen/kommunizieren/cyber-mobbing/tipps-fuer-paedagogen-und-jugendliche/" TargetMode="External"/><Relationship Id="rId5" Type="http://schemas.openxmlformats.org/officeDocument/2006/relationships/image" Target="../media/image40.png"/><Relationship Id="rId10" Type="http://schemas.openxmlformats.org/officeDocument/2006/relationships/image" Target="../media/image5.png"/><Relationship Id="rId4" Type="http://schemas.openxmlformats.org/officeDocument/2006/relationships/image" Target="../media/image39.png"/><Relationship Id="rId9" Type="http://schemas.openxmlformats.org/officeDocument/2006/relationships/image" Target="../media/image4.jpe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5.xml"/><Relationship Id="rId7"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hyperlink" Target="https://content-digitale-lernwerkstatt.com/projects/modul2_4/level4/index_lms_html5.html" TargetMode="External"/><Relationship Id="rId7"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1X3JoRtaIF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hyperlink" Target="https://karrierebibel.de/community-manager/" TargetMode="External"/><Relationship Id="rId3" Type="http://schemas.openxmlformats.org/officeDocument/2006/relationships/image" Target="../media/image50.png"/><Relationship Id="rId7" Type="http://schemas.openxmlformats.org/officeDocument/2006/relationships/hyperlink" Target="https://www.business-wissen.de/artikel/netiquette-regeln-fuer-richtiges-benehmen-im-internet/"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wb-web.de/material/medien/die-netiquette-eine-vorlage-fur-regeln-zur-legalen-und-fairen-kommunikation.html" TargetMode="External"/><Relationship Id="rId5" Type="http://schemas.openxmlformats.org/officeDocument/2006/relationships/image" Target="../media/image52.png"/><Relationship Id="rId10" Type="http://schemas.openxmlformats.org/officeDocument/2006/relationships/image" Target="../media/image5.png"/><Relationship Id="rId4" Type="http://schemas.openxmlformats.org/officeDocument/2006/relationships/image" Target="../media/image51.png"/><Relationship Id="rId9" Type="http://schemas.openxmlformats.org/officeDocument/2006/relationships/image" Target="../media/image4.jpeg"/></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6.xml"/><Relationship Id="rId7" Type="http://schemas.openxmlformats.org/officeDocument/2006/relationships/image" Target="../media/image4.jpeg"/><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bpb.de/lernen/unterrichten/grafstat/46579/m-03-05-verfolgt-im-cyberspace"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B7C66-D7EC-4835-8BD2-2B537853EC34}"/>
              </a:ext>
            </a:extLst>
          </p:cNvPr>
          <p:cNvSpPr>
            <a:spLocks noGrp="1"/>
          </p:cNvSpPr>
          <p:nvPr>
            <p:ph type="ctrTitle"/>
          </p:nvPr>
        </p:nvSpPr>
        <p:spPr>
          <a:xfrm>
            <a:off x="3686186" y="758952"/>
            <a:ext cx="8030894" cy="3566160"/>
          </a:xfrm>
        </p:spPr>
        <p:txBody>
          <a:bodyPr>
            <a:normAutofit/>
          </a:bodyPr>
          <a:lstStyle/>
          <a:p>
            <a:r>
              <a:rPr lang="de-DE" dirty="0">
                <a:solidFill>
                  <a:schemeClr val="tx1"/>
                </a:solidFill>
              </a:rPr>
              <a:t>Cybermobbing</a:t>
            </a:r>
          </a:p>
        </p:txBody>
      </p:sp>
      <p:sp>
        <p:nvSpPr>
          <p:cNvPr id="3" name="Subtitle 2">
            <a:extLst>
              <a:ext uri="{FF2B5EF4-FFF2-40B4-BE49-F238E27FC236}">
                <a16:creationId xmlns:a16="http://schemas.microsoft.com/office/drawing/2014/main" id="{070BBC34-47A0-4681-99B6-A49011D21562}"/>
              </a:ext>
            </a:extLst>
          </p:cNvPr>
          <p:cNvSpPr>
            <a:spLocks noGrp="1"/>
          </p:cNvSpPr>
          <p:nvPr>
            <p:ph type="subTitle" idx="1"/>
          </p:nvPr>
        </p:nvSpPr>
        <p:spPr>
          <a:xfrm>
            <a:off x="3836504" y="4455620"/>
            <a:ext cx="7321946" cy="1143000"/>
          </a:xfrm>
        </p:spPr>
        <p:txBody>
          <a:bodyPr>
            <a:normAutofit/>
          </a:bodyPr>
          <a:lstStyle/>
          <a:p>
            <a:r>
              <a:rPr lang="de-DE" dirty="0"/>
              <a:t>wie gehe ich damit um?</a:t>
            </a:r>
          </a:p>
        </p:txBody>
      </p:sp>
      <p:sp>
        <p:nvSpPr>
          <p:cNvPr id="5" name="Footer Placeholder 4">
            <a:extLst>
              <a:ext uri="{FF2B5EF4-FFF2-40B4-BE49-F238E27FC236}">
                <a16:creationId xmlns:a16="http://schemas.microsoft.com/office/drawing/2014/main" id="{C061449E-2073-47B3-B359-484FCA48380D}"/>
              </a:ext>
            </a:extLst>
          </p:cNvPr>
          <p:cNvSpPr>
            <a:spLocks noGrp="1"/>
          </p:cNvSpPr>
          <p:nvPr>
            <p:ph type="ftr" sz="quarter" idx="11"/>
          </p:nvPr>
        </p:nvSpPr>
        <p:spPr/>
        <p:txBody>
          <a:bodyPr/>
          <a:lstStyle/>
          <a:p>
            <a:r>
              <a:rPr lang="de-DE" dirty="0"/>
              <a:t>Copyright © 2020 Accenture und </a:t>
            </a:r>
            <a:r>
              <a:rPr lang="de-DE" dirty="0" err="1"/>
              <a:t>TalentMetropole</a:t>
            </a:r>
            <a:r>
              <a:rPr lang="de-DE" dirty="0"/>
              <a:t> Ruhr</a:t>
            </a:r>
          </a:p>
        </p:txBody>
      </p:sp>
      <p:sp>
        <p:nvSpPr>
          <p:cNvPr id="6" name="Slide Number Placeholder 5">
            <a:extLst>
              <a:ext uri="{FF2B5EF4-FFF2-40B4-BE49-F238E27FC236}">
                <a16:creationId xmlns:a16="http://schemas.microsoft.com/office/drawing/2014/main" id="{78A4560D-7E43-49E8-8C35-54DDCE9939FF}"/>
              </a:ext>
            </a:extLst>
          </p:cNvPr>
          <p:cNvSpPr>
            <a:spLocks noGrp="1"/>
          </p:cNvSpPr>
          <p:nvPr>
            <p:ph type="sldNum" sz="quarter" idx="12"/>
          </p:nvPr>
        </p:nvSpPr>
        <p:spPr/>
        <p:txBody>
          <a:bodyPr/>
          <a:lstStyle/>
          <a:p>
            <a:fld id="{DBD56FEB-2E38-4C78-8A65-C610FA6DCB54}" type="slidenum">
              <a:rPr lang="de-DE" smtClean="0"/>
              <a:t>1</a:t>
            </a:fld>
            <a:endParaRPr lang="de-DE"/>
          </a:p>
        </p:txBody>
      </p:sp>
      <p:pic>
        <p:nvPicPr>
          <p:cNvPr id="7" name="Graphic 6" descr="Computer">
            <a:extLst>
              <a:ext uri="{FF2B5EF4-FFF2-40B4-BE49-F238E27FC236}">
                <a16:creationId xmlns:a16="http://schemas.microsoft.com/office/drawing/2014/main" id="{EA2A503E-5621-4D39-9ABF-01B1A63470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9818" y="1944907"/>
            <a:ext cx="2449486" cy="2449486"/>
          </a:xfrm>
          <a:prstGeom prst="rect">
            <a:avLst/>
          </a:prstGeom>
        </p:spPr>
      </p:pic>
      <p:pic>
        <p:nvPicPr>
          <p:cNvPr id="9" name="Picture 8">
            <a:extLst>
              <a:ext uri="{FF2B5EF4-FFF2-40B4-BE49-F238E27FC236}">
                <a16:creationId xmlns:a16="http://schemas.microsoft.com/office/drawing/2014/main" id="{790629E4-491E-4122-88AF-F19F4FA1372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4703BC17-E89C-4DED-AFC3-DB7CDDD460BF}"/>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822299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DE3B1B8-DC38-48E8-8C31-EF790659B5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a:extLst>
              <a:ext uri="{FF2B5EF4-FFF2-40B4-BE49-F238E27FC236}">
                <a16:creationId xmlns:a16="http://schemas.microsoft.com/office/drawing/2014/main" id="{9E63FFFE-1DB2-4A0F-B495-35782F162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2" name="Straight Connector 31">
            <a:extLst>
              <a:ext uri="{FF2B5EF4-FFF2-40B4-BE49-F238E27FC236}">
                <a16:creationId xmlns:a16="http://schemas.microsoft.com/office/drawing/2014/main" id="{32BB9A07-8AB8-4D82-B3BC-B500DDEC79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4" name="Rectangle 33">
            <a:extLst>
              <a:ext uri="{FF2B5EF4-FFF2-40B4-BE49-F238E27FC236}">
                <a16:creationId xmlns:a16="http://schemas.microsoft.com/office/drawing/2014/main" id="{0AB6E427-3F73-4C06-A5D5-AE52C3883B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8C9BDAA-0390-4B39-9B5C-BC95E5120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CCEE369-204B-4147-8779-A2F9DF4510F9}"/>
              </a:ext>
            </a:extLst>
          </p:cNvPr>
          <p:cNvSpPr>
            <a:spLocks noGrp="1"/>
          </p:cNvSpPr>
          <p:nvPr>
            <p:ph type="title"/>
          </p:nvPr>
        </p:nvSpPr>
        <p:spPr>
          <a:xfrm>
            <a:off x="492370" y="516835"/>
            <a:ext cx="3084844" cy="2103875"/>
          </a:xfrm>
        </p:spPr>
        <p:txBody>
          <a:bodyPr vert="horz" lIns="91440" tIns="45720" rIns="91440" bIns="45720" rtlCol="0" anchor="b">
            <a:normAutofit/>
          </a:bodyPr>
          <a:lstStyle/>
          <a:p>
            <a:endParaRPr lang="en-US"/>
          </a:p>
        </p:txBody>
      </p:sp>
      <p:sp>
        <p:nvSpPr>
          <p:cNvPr id="4" name="Text Placeholder 3">
            <a:extLst>
              <a:ext uri="{FF2B5EF4-FFF2-40B4-BE49-F238E27FC236}">
                <a16:creationId xmlns:a16="http://schemas.microsoft.com/office/drawing/2014/main" id="{0827A460-9886-4856-A2DA-ECB84F4D94E0}"/>
              </a:ext>
            </a:extLst>
          </p:cNvPr>
          <p:cNvSpPr>
            <a:spLocks noGrp="1"/>
          </p:cNvSpPr>
          <p:nvPr>
            <p:ph type="body" sz="half" idx="2"/>
          </p:nvPr>
        </p:nvSpPr>
        <p:spPr>
          <a:xfrm>
            <a:off x="492371" y="2653800"/>
            <a:ext cx="3084844" cy="3335519"/>
          </a:xfrm>
        </p:spPr>
        <p:txBody>
          <a:bodyPr vert="horz" lIns="0" tIns="45720" rIns="0" bIns="45720" rtlCol="0">
            <a:normAutofit/>
          </a:bodyPr>
          <a:lstStyle/>
          <a:p>
            <a:endParaRPr lang="en-US"/>
          </a:p>
        </p:txBody>
      </p:sp>
      <p:sp>
        <p:nvSpPr>
          <p:cNvPr id="38" name="Rectangle 37">
            <a:extLst>
              <a:ext uri="{FF2B5EF4-FFF2-40B4-BE49-F238E27FC236}">
                <a16:creationId xmlns:a16="http://schemas.microsoft.com/office/drawing/2014/main" id="{F9DB1FE5-9D46-433B-99D1-2F1B8DC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Content Placeholder 7">
            <a:extLst>
              <a:ext uri="{FF2B5EF4-FFF2-40B4-BE49-F238E27FC236}">
                <a16:creationId xmlns:a16="http://schemas.microsoft.com/office/drawing/2014/main" id="{B142CD7C-7101-4219-BE40-8085177F5B79}"/>
              </a:ext>
            </a:extLst>
          </p:cNvPr>
          <p:cNvPicPr>
            <a:picLocks noGrp="1" noChangeAspect="1"/>
          </p:cNvPicPr>
          <p:nvPr>
            <p:ph idx="1"/>
          </p:nvPr>
        </p:nvPicPr>
        <p:blipFill>
          <a:blip r:embed="rId3"/>
          <a:stretch>
            <a:fillRect/>
          </a:stretch>
        </p:blipFill>
        <p:spPr>
          <a:xfrm>
            <a:off x="5547580" y="454533"/>
            <a:ext cx="5068033" cy="6091879"/>
          </a:xfrm>
          <a:prstGeom prst="rect">
            <a:avLst/>
          </a:prstGeom>
        </p:spPr>
      </p:pic>
      <p:sp>
        <p:nvSpPr>
          <p:cNvPr id="7" name="Slide Number Placeholder 6">
            <a:extLst>
              <a:ext uri="{FF2B5EF4-FFF2-40B4-BE49-F238E27FC236}">
                <a16:creationId xmlns:a16="http://schemas.microsoft.com/office/drawing/2014/main" id="{1E813F29-99FF-480C-9582-619C19867F75}"/>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BD56FEB-2E38-4C78-8A65-C610FA6DCB54}" type="slidenum">
              <a:rPr lang="en-US"/>
              <a:pPr defTabSz="914400">
                <a:spcAft>
                  <a:spcPts val="600"/>
                </a:spcAft>
              </a:pPr>
              <a:t>10</a:t>
            </a:fld>
            <a:endParaRPr lang="en-US"/>
          </a:p>
        </p:txBody>
      </p:sp>
      <p:sp>
        <p:nvSpPr>
          <p:cNvPr id="16" name="Footer Placeholder 5">
            <a:extLst>
              <a:ext uri="{FF2B5EF4-FFF2-40B4-BE49-F238E27FC236}">
                <a16:creationId xmlns:a16="http://schemas.microsoft.com/office/drawing/2014/main" id="{431E3DC0-3AB5-4E7E-B15C-1006C310F4D3}"/>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lgn="ctr" defTabSz="914400">
              <a:spcAft>
                <a:spcPts val="600"/>
              </a:spcAft>
            </a:pPr>
            <a:r>
              <a:rPr lang="en-US" kern="1200" cap="all" baseline="0">
                <a:solidFill>
                  <a:schemeClr val="bg1">
                    <a:lumMod val="65000"/>
                  </a:schemeClr>
                </a:solidFill>
                <a:latin typeface="+mn-lt"/>
                <a:ea typeface="+mn-ea"/>
                <a:cs typeface="+mn-cs"/>
              </a:rPr>
              <a:t>Copyright © 2020 Accenture und TalentMetropole Ruhr</a:t>
            </a:r>
            <a:endParaRPr lang="en-US" kern="1200" cap="all" baseline="0" dirty="0">
              <a:solidFill>
                <a:schemeClr val="bg1">
                  <a:lumMod val="65000"/>
                </a:schemeClr>
              </a:solidFill>
              <a:latin typeface="+mn-lt"/>
              <a:ea typeface="+mn-ea"/>
              <a:cs typeface="+mn-cs"/>
            </a:endParaRPr>
          </a:p>
        </p:txBody>
      </p:sp>
      <p:pic>
        <p:nvPicPr>
          <p:cNvPr id="14" name="Picture 13">
            <a:extLst>
              <a:ext uri="{FF2B5EF4-FFF2-40B4-BE49-F238E27FC236}">
                <a16:creationId xmlns:a16="http://schemas.microsoft.com/office/drawing/2014/main" id="{2E625FC1-EB93-42E9-A996-A6FC994719D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7" name="Picture 16" descr="Quellbild anzeigen">
            <a:extLst>
              <a:ext uri="{FF2B5EF4-FFF2-40B4-BE49-F238E27FC236}">
                <a16:creationId xmlns:a16="http://schemas.microsoft.com/office/drawing/2014/main" id="{CBBCE89C-9303-4188-AF13-BA98C290662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395076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829E218-74FB-4455-98BE-F2C5BA897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Rectangle 72">
            <a:extLst>
              <a:ext uri="{FF2B5EF4-FFF2-40B4-BE49-F238E27FC236}">
                <a16:creationId xmlns:a16="http://schemas.microsoft.com/office/drawing/2014/main" id="{7E8D75FD-D4F9-4D11-B70D-82EFCB4CF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5" name="Straight Connector 74">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7" name="Rectangle 76">
            <a:extLst>
              <a:ext uri="{FF2B5EF4-FFF2-40B4-BE49-F238E27FC236}">
                <a16:creationId xmlns:a16="http://schemas.microsoft.com/office/drawing/2014/main" id="{548B4202-DCD5-4F8C-B481-743A989A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152C9A62-4AD0-435A-AFC1-B5120B0C7DB2}"/>
              </a:ext>
            </a:extLst>
          </p:cNvPr>
          <p:cNvSpPr>
            <a:spLocks noGrp="1"/>
          </p:cNvSpPr>
          <p:nvPr>
            <p:ph type="title"/>
          </p:nvPr>
        </p:nvSpPr>
        <p:spPr>
          <a:xfrm>
            <a:off x="633999" y="4550229"/>
            <a:ext cx="10909073" cy="1057655"/>
          </a:xfrm>
        </p:spPr>
        <p:txBody>
          <a:bodyPr vert="horz" lIns="91440" tIns="45720" rIns="91440" bIns="45720" rtlCol="0" anchor="b">
            <a:noAutofit/>
          </a:bodyPr>
          <a:lstStyle/>
          <a:p>
            <a:r>
              <a:rPr lang="en-US" dirty="0">
                <a:solidFill>
                  <a:schemeClr val="tx1"/>
                </a:solidFill>
              </a:rPr>
              <a:t>Was </a:t>
            </a:r>
            <a:r>
              <a:rPr lang="en-US" dirty="0" err="1">
                <a:solidFill>
                  <a:schemeClr val="tx1"/>
                </a:solidFill>
              </a:rPr>
              <a:t>kann</a:t>
            </a:r>
            <a:r>
              <a:rPr lang="en-US" dirty="0">
                <a:solidFill>
                  <a:schemeClr val="tx1"/>
                </a:solidFill>
              </a:rPr>
              <a:t> man </a:t>
            </a:r>
            <a:r>
              <a:rPr lang="en-US" dirty="0" err="1">
                <a:solidFill>
                  <a:schemeClr val="tx1"/>
                </a:solidFill>
              </a:rPr>
              <a:t>gegen</a:t>
            </a:r>
            <a:r>
              <a:rPr lang="en-US" dirty="0">
                <a:solidFill>
                  <a:schemeClr val="tx1"/>
                </a:solidFill>
              </a:rPr>
              <a:t> </a:t>
            </a:r>
            <a:r>
              <a:rPr lang="en-US" dirty="0" err="1">
                <a:solidFill>
                  <a:schemeClr val="tx1"/>
                </a:solidFill>
              </a:rPr>
              <a:t>Cybermobbing</a:t>
            </a:r>
            <a:r>
              <a:rPr lang="en-US" dirty="0">
                <a:solidFill>
                  <a:schemeClr val="tx1"/>
                </a:solidFill>
              </a:rPr>
              <a:t> tun?</a:t>
            </a:r>
          </a:p>
        </p:txBody>
      </p:sp>
      <p:pic>
        <p:nvPicPr>
          <p:cNvPr id="1026" name="Picture 2" descr="Büro, Menschen, Angeklagt, Beschuldigen, Mobbing, Menge">
            <a:extLst>
              <a:ext uri="{FF2B5EF4-FFF2-40B4-BE49-F238E27FC236}">
                <a16:creationId xmlns:a16="http://schemas.microsoft.com/office/drawing/2014/main" id="{22DF307D-02A0-4892-9FB8-ADBAFF2C96D3}"/>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42805" r="-1" b="7752"/>
          <a:stretch/>
        </p:blipFill>
        <p:spPr bwMode="auto">
          <a:xfrm>
            <a:off x="635457" y="640080"/>
            <a:ext cx="10916463" cy="3602736"/>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F7F57F6B-E621-4E40-A34D-2FE12902A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7CFB8C0F-4E01-4C10-A861-0C16EB92D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 name="Rectangle 82">
            <a:extLst>
              <a:ext uri="{FF2B5EF4-FFF2-40B4-BE49-F238E27FC236}">
                <a16:creationId xmlns:a16="http://schemas.microsoft.com/office/drawing/2014/main" id="{8EE702CF-91CE-4661-ACBF-3C8160D1B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0DD503DB-8CCB-496A-B5F5-2034EB2887B0}"/>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defTabSz="914400">
              <a:spcAft>
                <a:spcPts val="600"/>
              </a:spcAft>
            </a:pPr>
            <a:r>
              <a:rPr lang="en-US" kern="1200" cap="all" baseline="0">
                <a:solidFill>
                  <a:srgbClr val="FFFFFF"/>
                </a:solidFill>
                <a:latin typeface="+mn-lt"/>
                <a:ea typeface="+mn-ea"/>
                <a:cs typeface="+mn-cs"/>
              </a:rPr>
              <a:t>Copyright © 2020 Accenture und TalentMetropole Ruhr</a:t>
            </a:r>
            <a:endParaRPr lang="en-US" kern="1200" cap="all" baseline="0" dirty="0">
              <a:solidFill>
                <a:srgbClr val="FFFFFF"/>
              </a:solidFill>
              <a:latin typeface="+mn-lt"/>
              <a:ea typeface="+mn-ea"/>
              <a:cs typeface="+mn-cs"/>
            </a:endParaRPr>
          </a:p>
        </p:txBody>
      </p:sp>
      <p:sp>
        <p:nvSpPr>
          <p:cNvPr id="7" name="Slide Number Placeholder 6">
            <a:extLst>
              <a:ext uri="{FF2B5EF4-FFF2-40B4-BE49-F238E27FC236}">
                <a16:creationId xmlns:a16="http://schemas.microsoft.com/office/drawing/2014/main" id="{C80C39FD-CC19-4357-8321-EB3666DE0767}"/>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BD56FEB-2E38-4C78-8A65-C610FA6DCB54}" type="slidenum">
              <a:rPr lang="en-US" smtClean="0"/>
              <a:pPr defTabSz="914400">
                <a:spcAft>
                  <a:spcPts val="600"/>
                </a:spcAft>
              </a:pPr>
              <a:t>11</a:t>
            </a:fld>
            <a:endParaRPr lang="en-US"/>
          </a:p>
        </p:txBody>
      </p:sp>
      <p:pic>
        <p:nvPicPr>
          <p:cNvPr id="15" name="Picture 14">
            <a:extLst>
              <a:ext uri="{FF2B5EF4-FFF2-40B4-BE49-F238E27FC236}">
                <a16:creationId xmlns:a16="http://schemas.microsoft.com/office/drawing/2014/main" id="{2A908794-947C-41F9-B856-B17FF3A668D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6" name="Picture 15" descr="Quellbild anzeigen">
            <a:extLst>
              <a:ext uri="{FF2B5EF4-FFF2-40B4-BE49-F238E27FC236}">
                <a16:creationId xmlns:a16="http://schemas.microsoft.com/office/drawing/2014/main" id="{64AAFFE0-C664-4BB6-B98F-36296E5B9E1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2686538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3F00AEE-431D-494F-88C1-EC58DFF52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CDAB6AAC-029F-41DE-BE2F-A9D439D2C4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3" name="Straight Connector 22">
            <a:extLst>
              <a:ext uri="{FF2B5EF4-FFF2-40B4-BE49-F238E27FC236}">
                <a16:creationId xmlns:a16="http://schemas.microsoft.com/office/drawing/2014/main" id="{48CAA1E7-B772-4FC1-9062-39237998D9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50306D92-064B-46F2-8CB4-0D4372D99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19715F9-A71A-494D-A04D-C796CBEE5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Picture 1">
            <a:extLst>
              <a:ext uri="{FF2B5EF4-FFF2-40B4-BE49-F238E27FC236}">
                <a16:creationId xmlns:a16="http://schemas.microsoft.com/office/drawing/2014/main" id="{DE8B2744-A30B-4ADB-8C73-C990137CD896}"/>
              </a:ext>
            </a:extLst>
          </p:cNvPr>
          <p:cNvPicPr>
            <a:picLocks noChangeAspect="1"/>
          </p:cNvPicPr>
          <p:nvPr/>
        </p:nvPicPr>
        <p:blipFill>
          <a:blip r:embed="rId3"/>
          <a:stretch>
            <a:fillRect/>
          </a:stretch>
        </p:blipFill>
        <p:spPr>
          <a:xfrm>
            <a:off x="604822" y="780744"/>
            <a:ext cx="3458974" cy="3529566"/>
          </a:xfrm>
          <a:prstGeom prst="rect">
            <a:avLst/>
          </a:prstGeom>
        </p:spPr>
      </p:pic>
      <p:sp>
        <p:nvSpPr>
          <p:cNvPr id="29" name="Rectangle 28">
            <a:extLst>
              <a:ext uri="{FF2B5EF4-FFF2-40B4-BE49-F238E27FC236}">
                <a16:creationId xmlns:a16="http://schemas.microsoft.com/office/drawing/2014/main" id="{8ED2B483-234C-4150-B8F6-A25DF2EA9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DEE58CC-07FB-4192-97AA-43A6479D3217}"/>
              </a:ext>
            </a:extLst>
          </p:cNvPr>
          <p:cNvPicPr>
            <a:picLocks noChangeAspect="1"/>
          </p:cNvPicPr>
          <p:nvPr/>
        </p:nvPicPr>
        <p:blipFill>
          <a:blip r:embed="rId4"/>
          <a:stretch>
            <a:fillRect/>
          </a:stretch>
        </p:blipFill>
        <p:spPr>
          <a:xfrm>
            <a:off x="4432872" y="789196"/>
            <a:ext cx="3427174" cy="3418605"/>
          </a:xfrm>
          <a:prstGeom prst="rect">
            <a:avLst/>
          </a:prstGeom>
        </p:spPr>
      </p:pic>
      <p:sp>
        <p:nvSpPr>
          <p:cNvPr id="31" name="Rectangle 30">
            <a:extLst>
              <a:ext uri="{FF2B5EF4-FFF2-40B4-BE49-F238E27FC236}">
                <a16:creationId xmlns:a16="http://schemas.microsoft.com/office/drawing/2014/main" id="{AC8BDED2-97F7-44E3-B726-617EADE2EE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7D88D632-B375-4862-8290-01452DBD81DF}"/>
              </a:ext>
            </a:extLst>
          </p:cNvPr>
          <p:cNvPicPr>
            <a:picLocks noChangeAspect="1"/>
          </p:cNvPicPr>
          <p:nvPr/>
        </p:nvPicPr>
        <p:blipFill>
          <a:blip r:embed="rId5"/>
          <a:stretch>
            <a:fillRect/>
          </a:stretch>
        </p:blipFill>
        <p:spPr>
          <a:xfrm>
            <a:off x="8229122" y="796664"/>
            <a:ext cx="3206986" cy="3215024"/>
          </a:xfrm>
          <a:prstGeom prst="rect">
            <a:avLst/>
          </a:prstGeom>
        </p:spPr>
      </p:pic>
      <p:sp>
        <p:nvSpPr>
          <p:cNvPr id="33" name="Rectangle 32">
            <a:extLst>
              <a:ext uri="{FF2B5EF4-FFF2-40B4-BE49-F238E27FC236}">
                <a16:creationId xmlns:a16="http://schemas.microsoft.com/office/drawing/2014/main" id="{5DF00D81-F08A-499F-AA1E-89EC9E81F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0D4365F3-8D6C-4B27-949B-9D2D4BD06486}"/>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Copyright © 2020 Accenture und TalentMetropole Ruhr</a:t>
            </a:r>
          </a:p>
        </p:txBody>
      </p:sp>
      <p:sp>
        <p:nvSpPr>
          <p:cNvPr id="7" name="Slide Number Placeholder 6">
            <a:extLst>
              <a:ext uri="{FF2B5EF4-FFF2-40B4-BE49-F238E27FC236}">
                <a16:creationId xmlns:a16="http://schemas.microsoft.com/office/drawing/2014/main" id="{85EBEADB-DFDB-4EF0-B4CF-7BD3385FE190}"/>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DBD56FEB-2E38-4C78-8A65-C610FA6DCB54}" type="slidenum">
              <a:rPr lang="en-US" smtClean="0"/>
              <a:pPr>
                <a:spcAft>
                  <a:spcPts val="600"/>
                </a:spcAft>
              </a:pPr>
              <a:t>12</a:t>
            </a:fld>
            <a:endParaRPr lang="en-US"/>
          </a:p>
        </p:txBody>
      </p:sp>
      <p:sp>
        <p:nvSpPr>
          <p:cNvPr id="3" name="Rectangle 2">
            <a:extLst>
              <a:ext uri="{FF2B5EF4-FFF2-40B4-BE49-F238E27FC236}">
                <a16:creationId xmlns:a16="http://schemas.microsoft.com/office/drawing/2014/main" id="{04700274-FE1B-4BA0-9E97-3A18037671EF}"/>
              </a:ext>
            </a:extLst>
          </p:cNvPr>
          <p:cNvSpPr/>
          <p:nvPr/>
        </p:nvSpPr>
        <p:spPr>
          <a:xfrm>
            <a:off x="560600" y="5142893"/>
            <a:ext cx="3312784" cy="738664"/>
          </a:xfrm>
          <a:prstGeom prst="rect">
            <a:avLst/>
          </a:prstGeom>
        </p:spPr>
        <p:txBody>
          <a:bodyPr wrap="square">
            <a:spAutoFit/>
          </a:bodyPr>
          <a:lstStyle/>
          <a:p>
            <a:pPr>
              <a:spcAft>
                <a:spcPts val="600"/>
              </a:spcAft>
            </a:pPr>
            <a:r>
              <a:rPr lang="de-DE" sz="1400" dirty="0">
                <a:solidFill>
                  <a:schemeClr val="bg1"/>
                </a:solidFill>
                <a:hlinkClick r:id="rId6">
                  <a:extLst>
                    <a:ext uri="{A12FA001-AC4F-418D-AE19-62706E023703}">
                      <ahyp:hlinkClr xmlns:ahyp="http://schemas.microsoft.com/office/drawing/2018/hyperlinkcolor" val="tx"/>
                    </a:ext>
                  </a:extLst>
                </a:hlinkClick>
              </a:rPr>
              <a:t>https://www.klicksafe.de/themen/kommunizieren/cyber-mobbing/tipps-fuer-paedagogen-und-jugendliche/</a:t>
            </a:r>
            <a:endParaRPr lang="de-DE" sz="1400" dirty="0">
              <a:solidFill>
                <a:schemeClr val="bg1"/>
              </a:solidFill>
            </a:endParaRPr>
          </a:p>
        </p:txBody>
      </p:sp>
      <p:sp>
        <p:nvSpPr>
          <p:cNvPr id="4" name="Rectangle 3">
            <a:extLst>
              <a:ext uri="{FF2B5EF4-FFF2-40B4-BE49-F238E27FC236}">
                <a16:creationId xmlns:a16="http://schemas.microsoft.com/office/drawing/2014/main" id="{CD8A7193-AF55-4A58-8FFB-E3B2EF27CC34}"/>
              </a:ext>
            </a:extLst>
          </p:cNvPr>
          <p:cNvSpPr/>
          <p:nvPr/>
        </p:nvSpPr>
        <p:spPr>
          <a:xfrm>
            <a:off x="4432872" y="5105780"/>
            <a:ext cx="3755881" cy="1169551"/>
          </a:xfrm>
          <a:prstGeom prst="rect">
            <a:avLst/>
          </a:prstGeom>
        </p:spPr>
        <p:txBody>
          <a:bodyPr wrap="square">
            <a:spAutoFit/>
          </a:bodyPr>
          <a:lstStyle/>
          <a:p>
            <a:pPr>
              <a:spcAft>
                <a:spcPts val="600"/>
              </a:spcAft>
            </a:pPr>
            <a:r>
              <a:rPr lang="de-DE" sz="1400" dirty="0">
                <a:solidFill>
                  <a:schemeClr val="bg1"/>
                </a:solidFill>
                <a:hlinkClick r:id="rId7">
                  <a:extLst>
                    <a:ext uri="{A12FA001-AC4F-418D-AE19-62706E023703}">
                      <ahyp:hlinkClr xmlns:ahyp="http://schemas.microsoft.com/office/drawing/2018/hyperlinkcolor" val="tx"/>
                    </a:ext>
                  </a:extLst>
                </a:hlinkClick>
              </a:rPr>
              <a:t>https://www.dguv-lug.de/fileadmin/user_upload_dguvlug/Unterrichtseinheiten/Sekundarstufe_I/Cybermobbing_ganz_neu/Sek_I_2019_04_Schuelertext_2_Cybermobbing.pdf</a:t>
            </a:r>
            <a:endParaRPr lang="de-DE" sz="1400" dirty="0">
              <a:solidFill>
                <a:schemeClr val="bg1"/>
              </a:solidFill>
            </a:endParaRPr>
          </a:p>
        </p:txBody>
      </p:sp>
      <p:sp>
        <p:nvSpPr>
          <p:cNvPr id="10" name="Rectangle 9">
            <a:extLst>
              <a:ext uri="{FF2B5EF4-FFF2-40B4-BE49-F238E27FC236}">
                <a16:creationId xmlns:a16="http://schemas.microsoft.com/office/drawing/2014/main" id="{A7BFA639-FD63-4CEC-9371-593DA1BF7272}"/>
              </a:ext>
            </a:extLst>
          </p:cNvPr>
          <p:cNvSpPr/>
          <p:nvPr/>
        </p:nvSpPr>
        <p:spPr>
          <a:xfrm>
            <a:off x="8508989" y="5080577"/>
            <a:ext cx="2548717" cy="954107"/>
          </a:xfrm>
          <a:prstGeom prst="rect">
            <a:avLst/>
          </a:prstGeom>
        </p:spPr>
        <p:txBody>
          <a:bodyPr wrap="square">
            <a:spAutoFit/>
          </a:bodyPr>
          <a:lstStyle/>
          <a:p>
            <a:pPr>
              <a:spcAft>
                <a:spcPts val="600"/>
              </a:spcAft>
            </a:pPr>
            <a:r>
              <a:rPr lang="de-DE" sz="1400" dirty="0">
                <a:solidFill>
                  <a:schemeClr val="bg1"/>
                </a:solidFill>
                <a:hlinkClick r:id="rId8">
                  <a:extLst>
                    <a:ext uri="{A12FA001-AC4F-418D-AE19-62706E023703}">
                      <ahyp:hlinkClr xmlns:ahyp="http://schemas.microsoft.com/office/drawing/2018/hyperlinkcolor" val="tx"/>
                    </a:ext>
                  </a:extLst>
                </a:hlinkClick>
              </a:rPr>
              <a:t>https://www.bpb.de/lernen/grafstat/mobbing/46583/m-03-07-wie-kann-ich-mich-gegen-cybermobbing-schuetzen</a:t>
            </a:r>
            <a:endParaRPr lang="de-DE" sz="1400" dirty="0">
              <a:solidFill>
                <a:schemeClr val="bg1"/>
              </a:solidFill>
            </a:endParaRPr>
          </a:p>
        </p:txBody>
      </p:sp>
      <p:pic>
        <p:nvPicPr>
          <p:cNvPr id="22" name="Picture 21">
            <a:extLst>
              <a:ext uri="{FF2B5EF4-FFF2-40B4-BE49-F238E27FC236}">
                <a16:creationId xmlns:a16="http://schemas.microsoft.com/office/drawing/2014/main" id="{BC8563EF-2FAD-4CCE-BCB8-4581DAABADD6}"/>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24" name="Picture 23" descr="Quellbild anzeigen">
            <a:extLst>
              <a:ext uri="{FF2B5EF4-FFF2-40B4-BE49-F238E27FC236}">
                <a16:creationId xmlns:a16="http://schemas.microsoft.com/office/drawing/2014/main" id="{37CC2258-C03C-4EB5-9009-C8332D547F3B}"/>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737385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9BE53B-C4FE-4B9D-BBA4-F9F689111C9C}"/>
              </a:ext>
            </a:extLst>
          </p:cNvPr>
          <p:cNvSpPr>
            <a:spLocks noGrp="1"/>
          </p:cNvSpPr>
          <p:nvPr>
            <p:ph type="title"/>
          </p:nvPr>
        </p:nvSpPr>
        <p:spPr/>
        <p:txBody>
          <a:bodyPr>
            <a:normAutofit/>
          </a:bodyPr>
          <a:lstStyle/>
          <a:p>
            <a:r>
              <a:rPr lang="de-DE" dirty="0">
                <a:solidFill>
                  <a:schemeClr val="tx1"/>
                </a:solidFill>
              </a:rPr>
              <a:t>Diskutieren Sie!</a:t>
            </a:r>
          </a:p>
        </p:txBody>
      </p:sp>
      <p:graphicFrame>
        <p:nvGraphicFramePr>
          <p:cNvPr id="9" name="Content Placeholder 6">
            <a:extLst>
              <a:ext uri="{FF2B5EF4-FFF2-40B4-BE49-F238E27FC236}">
                <a16:creationId xmlns:a16="http://schemas.microsoft.com/office/drawing/2014/main" id="{B1DF0869-43BB-4A21-BCBE-C821C50CF0F8}"/>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355914F6-24D8-4EEF-BBD9-48FC10ECDDAF}"/>
              </a:ext>
            </a:extLst>
          </p:cNvPr>
          <p:cNvSpPr>
            <a:spLocks noGrp="1"/>
          </p:cNvSpPr>
          <p:nvPr>
            <p:ph type="ftr" sz="quarter" idx="11"/>
          </p:nvPr>
        </p:nvSpPr>
        <p:spPr/>
        <p:txBody>
          <a:bodyPr>
            <a:normAutofit/>
          </a:bodyPr>
          <a:lstStyle/>
          <a:p>
            <a:r>
              <a:rPr lang="en-US"/>
              <a:t>Copyright © 2020 Accenture und TalentMetropole Ruhr</a:t>
            </a:r>
            <a:endParaRPr lang="de-DE"/>
          </a:p>
        </p:txBody>
      </p:sp>
      <p:sp>
        <p:nvSpPr>
          <p:cNvPr id="4" name="Slide Number Placeholder 3">
            <a:extLst>
              <a:ext uri="{FF2B5EF4-FFF2-40B4-BE49-F238E27FC236}">
                <a16:creationId xmlns:a16="http://schemas.microsoft.com/office/drawing/2014/main" id="{3E1E99A1-5F98-46F5-A497-7AC6C372CB0F}"/>
              </a:ext>
            </a:extLst>
          </p:cNvPr>
          <p:cNvSpPr>
            <a:spLocks noGrp="1"/>
          </p:cNvSpPr>
          <p:nvPr>
            <p:ph type="sldNum" sz="quarter" idx="12"/>
          </p:nvPr>
        </p:nvSpPr>
        <p:spPr/>
        <p:txBody>
          <a:bodyPr>
            <a:normAutofit/>
          </a:bodyPr>
          <a:lstStyle/>
          <a:p>
            <a:pPr>
              <a:spcAft>
                <a:spcPts val="600"/>
              </a:spcAft>
            </a:pPr>
            <a:fld id="{F89DD9CB-275F-4CA2-9703-A265EA73BB11}" type="slidenum">
              <a:rPr lang="de-DE" smtClean="0"/>
              <a:pPr>
                <a:spcAft>
                  <a:spcPts val="600"/>
                </a:spcAft>
              </a:pPr>
              <a:t>13</a:t>
            </a:fld>
            <a:endParaRPr lang="de-DE"/>
          </a:p>
        </p:txBody>
      </p:sp>
      <p:pic>
        <p:nvPicPr>
          <p:cNvPr id="8" name="Picture 7">
            <a:extLst>
              <a:ext uri="{FF2B5EF4-FFF2-40B4-BE49-F238E27FC236}">
                <a16:creationId xmlns:a16="http://schemas.microsoft.com/office/drawing/2014/main" id="{5203C230-7E09-43CB-9BDD-77F0137614B8}"/>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14DCC7C8-E702-4020-AAF1-A7F887747912}"/>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249737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8A07-4A44-4628-AF01-35F656660208}"/>
              </a:ext>
            </a:extLst>
          </p:cNvPr>
          <p:cNvSpPr>
            <a:spLocks noGrp="1"/>
          </p:cNvSpPr>
          <p:nvPr>
            <p:ph type="title"/>
          </p:nvPr>
        </p:nvSpPr>
        <p:spPr/>
        <p:txBody>
          <a:bodyPr/>
          <a:lstStyle/>
          <a:p>
            <a:r>
              <a:rPr lang="de-DE" dirty="0">
                <a:solidFill>
                  <a:schemeClr val="tx1"/>
                </a:solidFill>
              </a:rPr>
              <a:t>Unsoziales Verhalten im Netz</a:t>
            </a:r>
          </a:p>
        </p:txBody>
      </p:sp>
      <p:pic>
        <p:nvPicPr>
          <p:cNvPr id="4" name="Content Placeholder 3">
            <a:hlinkClick r:id="rId3"/>
            <a:extLst>
              <a:ext uri="{FF2B5EF4-FFF2-40B4-BE49-F238E27FC236}">
                <a16:creationId xmlns:a16="http://schemas.microsoft.com/office/drawing/2014/main" id="{8735578C-BA4A-432C-8F74-72A82A6F3745}"/>
              </a:ext>
            </a:extLst>
          </p:cNvPr>
          <p:cNvPicPr>
            <a:picLocks noGrp="1" noChangeAspect="1"/>
          </p:cNvPicPr>
          <p:nvPr>
            <p:ph idx="1"/>
          </p:nvPr>
        </p:nvPicPr>
        <p:blipFill>
          <a:blip r:embed="rId4"/>
          <a:stretch>
            <a:fillRect/>
          </a:stretch>
        </p:blipFill>
        <p:spPr>
          <a:xfrm>
            <a:off x="1097281" y="1922905"/>
            <a:ext cx="7189470" cy="4149452"/>
          </a:xfrm>
          <a:prstGeom prst="rect">
            <a:avLst/>
          </a:prstGeom>
        </p:spPr>
      </p:pic>
      <p:sp>
        <p:nvSpPr>
          <p:cNvPr id="5" name="Footer Placeholder 4">
            <a:extLst>
              <a:ext uri="{FF2B5EF4-FFF2-40B4-BE49-F238E27FC236}">
                <a16:creationId xmlns:a16="http://schemas.microsoft.com/office/drawing/2014/main" id="{DADDAD7C-77C1-4C67-9AA6-FBE4AF48FD6D}"/>
              </a:ext>
            </a:extLst>
          </p:cNvPr>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a:extLst>
              <a:ext uri="{FF2B5EF4-FFF2-40B4-BE49-F238E27FC236}">
                <a16:creationId xmlns:a16="http://schemas.microsoft.com/office/drawing/2014/main" id="{A580B9FB-C39E-445D-89B5-D0C91C5872EB}"/>
              </a:ext>
            </a:extLst>
          </p:cNvPr>
          <p:cNvSpPr>
            <a:spLocks noGrp="1"/>
          </p:cNvSpPr>
          <p:nvPr>
            <p:ph type="sldNum" sz="quarter" idx="12"/>
          </p:nvPr>
        </p:nvSpPr>
        <p:spPr/>
        <p:txBody>
          <a:bodyPr/>
          <a:lstStyle/>
          <a:p>
            <a:fld id="{DBD56FEB-2E38-4C78-8A65-C610FA6DCB54}" type="slidenum">
              <a:rPr lang="de-DE" smtClean="0"/>
              <a:t>14</a:t>
            </a:fld>
            <a:endParaRPr lang="de-DE"/>
          </a:p>
        </p:txBody>
      </p:sp>
      <p:pic>
        <p:nvPicPr>
          <p:cNvPr id="9" name="Picture 8">
            <a:extLst>
              <a:ext uri="{FF2B5EF4-FFF2-40B4-BE49-F238E27FC236}">
                <a16:creationId xmlns:a16="http://schemas.microsoft.com/office/drawing/2014/main" id="{7C2F01F0-3E70-46D5-A0BA-97068DE8B912}"/>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2AB54D33-93B1-4E7F-82A1-1FB1819C0D5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pic>
        <p:nvPicPr>
          <p:cNvPr id="8" name="Picture 7" descr="Qr code&#10;&#10;Description automatically generated">
            <a:extLst>
              <a:ext uri="{FF2B5EF4-FFF2-40B4-BE49-F238E27FC236}">
                <a16:creationId xmlns:a16="http://schemas.microsoft.com/office/drawing/2014/main" id="{BDFB587C-F53E-448F-A94B-07CC3EFA2B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7167" y="1922904"/>
            <a:ext cx="3551463" cy="3551463"/>
          </a:xfrm>
          <a:prstGeom prst="rect">
            <a:avLst/>
          </a:prstGeom>
        </p:spPr>
      </p:pic>
    </p:spTree>
    <p:extLst>
      <p:ext uri="{BB962C8B-B14F-4D97-AF65-F5344CB8AC3E}">
        <p14:creationId xmlns:p14="http://schemas.microsoft.com/office/powerpoint/2010/main" val="1398988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50E61-B403-4BF9-91A7-1FAF9D55F6AD}"/>
              </a:ext>
            </a:extLst>
          </p:cNvPr>
          <p:cNvSpPr>
            <a:spLocks noGrp="1"/>
          </p:cNvSpPr>
          <p:nvPr>
            <p:ph type="title"/>
          </p:nvPr>
        </p:nvSpPr>
        <p:spPr/>
        <p:txBody>
          <a:bodyPr>
            <a:noAutofit/>
          </a:bodyPr>
          <a:lstStyle/>
          <a:p>
            <a:r>
              <a:rPr lang="de-DE" dirty="0">
                <a:solidFill>
                  <a:schemeClr val="tx1"/>
                </a:solidFill>
              </a:rPr>
              <a:t>Was sagen die Internet-Stars zum Umgang mit Hass-Kommentaren?</a:t>
            </a:r>
          </a:p>
        </p:txBody>
      </p:sp>
      <p:sp>
        <p:nvSpPr>
          <p:cNvPr id="3" name="Content Placeholder 2">
            <a:extLst>
              <a:ext uri="{FF2B5EF4-FFF2-40B4-BE49-F238E27FC236}">
                <a16:creationId xmlns:a16="http://schemas.microsoft.com/office/drawing/2014/main" id="{B9A271A3-2EE1-4FE3-97A5-8867478CCC64}"/>
              </a:ext>
            </a:extLst>
          </p:cNvPr>
          <p:cNvSpPr>
            <a:spLocks noGrp="1"/>
          </p:cNvSpPr>
          <p:nvPr>
            <p:ph idx="1"/>
          </p:nvPr>
        </p:nvSpPr>
        <p:spPr>
          <a:xfrm>
            <a:off x="1549400" y="2436425"/>
            <a:ext cx="10058400" cy="4023360"/>
          </a:xfrm>
        </p:spPr>
        <p:txBody>
          <a:bodyPr>
            <a:normAutofit/>
          </a:bodyPr>
          <a:lstStyle/>
          <a:p>
            <a:pPr marL="0" indent="0" algn="r">
              <a:buNone/>
            </a:pPr>
            <a:endParaRPr lang="de-DE" b="1" dirty="0"/>
          </a:p>
          <a:p>
            <a:pPr marL="0" indent="0" algn="r">
              <a:buNone/>
            </a:pPr>
            <a:endParaRPr lang="de-DE" b="1" dirty="0"/>
          </a:p>
          <a:p>
            <a:pPr marL="0" indent="0" algn="r">
              <a:buNone/>
            </a:pPr>
            <a:endParaRPr lang="de-DE" b="1" dirty="0"/>
          </a:p>
          <a:p>
            <a:pPr marL="0" indent="0" algn="r">
              <a:buNone/>
            </a:pPr>
            <a:endParaRPr lang="de-DE" b="1" dirty="0"/>
          </a:p>
          <a:p>
            <a:pPr marL="0" indent="0" algn="r">
              <a:buNone/>
            </a:pPr>
            <a:r>
              <a:rPr lang="de-DE" dirty="0">
                <a:solidFill>
                  <a:schemeClr val="tx1"/>
                </a:solidFill>
              </a:rPr>
              <a:t>Lassen Sie sich von Hass- Kommentaren </a:t>
            </a:r>
            <a:r>
              <a:rPr lang="de-DE" b="1" dirty="0">
                <a:solidFill>
                  <a:schemeClr val="tx1"/>
                </a:solidFill>
              </a:rPr>
              <a:t>nicht irritieren!</a:t>
            </a:r>
          </a:p>
          <a:p>
            <a:pPr marL="0" indent="0" algn="r">
              <a:buNone/>
            </a:pPr>
            <a:r>
              <a:rPr lang="de-DE" dirty="0">
                <a:solidFill>
                  <a:schemeClr val="tx1"/>
                </a:solidFill>
              </a:rPr>
              <a:t>Wie würden Sie sich </a:t>
            </a:r>
            <a:r>
              <a:rPr lang="de-DE" b="1" dirty="0">
                <a:solidFill>
                  <a:schemeClr val="tx1"/>
                </a:solidFill>
              </a:rPr>
              <a:t>fühlen</a:t>
            </a:r>
            <a:r>
              <a:rPr lang="de-DE" dirty="0">
                <a:solidFill>
                  <a:schemeClr val="tx1"/>
                </a:solidFill>
              </a:rPr>
              <a:t>, wenn über Sie Hass-Kommentare im Internet stehen?</a:t>
            </a:r>
          </a:p>
          <a:p>
            <a:pPr marL="0" indent="0" algn="r">
              <a:buNone/>
            </a:pPr>
            <a:r>
              <a:rPr lang="de-DE" dirty="0">
                <a:solidFill>
                  <a:schemeClr val="tx1"/>
                </a:solidFill>
              </a:rPr>
              <a:t>Zeigen Sie </a:t>
            </a:r>
            <a:r>
              <a:rPr lang="de-DE" b="1" dirty="0">
                <a:solidFill>
                  <a:schemeClr val="tx1"/>
                </a:solidFill>
              </a:rPr>
              <a:t>Gesicht und Empathie</a:t>
            </a:r>
            <a:r>
              <a:rPr lang="de-DE" dirty="0">
                <a:solidFill>
                  <a:schemeClr val="tx1"/>
                </a:solidFill>
              </a:rPr>
              <a:t>, wenn Sie Hass-Kommentare beobachten!</a:t>
            </a:r>
          </a:p>
          <a:p>
            <a:pPr marL="0" indent="0" algn="r">
              <a:buNone/>
            </a:pPr>
            <a:r>
              <a:rPr lang="de-DE" dirty="0">
                <a:solidFill>
                  <a:schemeClr val="tx1"/>
                </a:solidFill>
              </a:rPr>
              <a:t>Bleiben Sie </a:t>
            </a:r>
            <a:r>
              <a:rPr lang="de-DE" b="1" dirty="0">
                <a:solidFill>
                  <a:schemeClr val="tx1"/>
                </a:solidFill>
              </a:rPr>
              <a:t>sachlich!</a:t>
            </a:r>
          </a:p>
        </p:txBody>
      </p:sp>
      <p:sp>
        <p:nvSpPr>
          <p:cNvPr id="7" name="Action Button: Go to End 6">
            <a:hlinkClick r:id="rId3" highlightClick="1"/>
            <a:extLst>
              <a:ext uri="{FF2B5EF4-FFF2-40B4-BE49-F238E27FC236}">
                <a16:creationId xmlns:a16="http://schemas.microsoft.com/office/drawing/2014/main" id="{D78697B4-F83C-4955-9C13-10E441BC4371}"/>
              </a:ext>
            </a:extLst>
          </p:cNvPr>
          <p:cNvSpPr/>
          <p:nvPr/>
        </p:nvSpPr>
        <p:spPr>
          <a:xfrm>
            <a:off x="3835934" y="2008823"/>
            <a:ext cx="2060027" cy="1734207"/>
          </a:xfrm>
          <a:prstGeom prst="actionButtonEnd">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ooter Placeholder 4">
            <a:extLst>
              <a:ext uri="{FF2B5EF4-FFF2-40B4-BE49-F238E27FC236}">
                <a16:creationId xmlns:a16="http://schemas.microsoft.com/office/drawing/2014/main" id="{F2548CD7-B460-4906-BBE8-FA3748203F33}"/>
              </a:ext>
            </a:extLst>
          </p:cNvPr>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a:extLst>
              <a:ext uri="{FF2B5EF4-FFF2-40B4-BE49-F238E27FC236}">
                <a16:creationId xmlns:a16="http://schemas.microsoft.com/office/drawing/2014/main" id="{0A6E32E6-53AD-42E6-A46D-A83B09EC9725}"/>
              </a:ext>
            </a:extLst>
          </p:cNvPr>
          <p:cNvSpPr>
            <a:spLocks noGrp="1"/>
          </p:cNvSpPr>
          <p:nvPr>
            <p:ph type="sldNum" sz="quarter" idx="12"/>
          </p:nvPr>
        </p:nvSpPr>
        <p:spPr/>
        <p:txBody>
          <a:bodyPr/>
          <a:lstStyle/>
          <a:p>
            <a:fld id="{DBD56FEB-2E38-4C78-8A65-C610FA6DCB54}" type="slidenum">
              <a:rPr lang="de-DE" smtClean="0"/>
              <a:t>15</a:t>
            </a:fld>
            <a:endParaRPr lang="de-DE"/>
          </a:p>
        </p:txBody>
      </p:sp>
      <p:pic>
        <p:nvPicPr>
          <p:cNvPr id="8" name="Picture 7">
            <a:extLst>
              <a:ext uri="{FF2B5EF4-FFF2-40B4-BE49-F238E27FC236}">
                <a16:creationId xmlns:a16="http://schemas.microsoft.com/office/drawing/2014/main" id="{68EAD09F-356F-4362-AAE7-88FD0FC697AB}"/>
              </a:ext>
            </a:extLst>
          </p:cNvPr>
          <p:cNvPicPr>
            <a:picLocks noChangeAspect="1"/>
          </p:cNvPicPr>
          <p:nvPr/>
        </p:nvPicPr>
        <p:blipFill>
          <a:blip r:embed="rId4"/>
          <a:stretch>
            <a:fillRect/>
          </a:stretch>
        </p:blipFill>
        <p:spPr>
          <a:xfrm>
            <a:off x="1140258" y="1906368"/>
            <a:ext cx="2472271" cy="2478899"/>
          </a:xfrm>
          <a:prstGeom prst="rect">
            <a:avLst/>
          </a:prstGeom>
        </p:spPr>
      </p:pic>
      <p:pic>
        <p:nvPicPr>
          <p:cNvPr id="10" name="Picture 9">
            <a:extLst>
              <a:ext uri="{FF2B5EF4-FFF2-40B4-BE49-F238E27FC236}">
                <a16:creationId xmlns:a16="http://schemas.microsoft.com/office/drawing/2014/main" id="{A763AAC8-F9F7-4F6C-8BD3-6C77CECD4219}"/>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1" name="Picture 10" descr="Quellbild anzeigen">
            <a:extLst>
              <a:ext uri="{FF2B5EF4-FFF2-40B4-BE49-F238E27FC236}">
                <a16:creationId xmlns:a16="http://schemas.microsoft.com/office/drawing/2014/main" id="{9BADC36D-85C0-4E56-A96B-72C722633E2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1336487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6D91A-D597-43A7-B135-0014BF72E469}"/>
              </a:ext>
            </a:extLst>
          </p:cNvPr>
          <p:cNvSpPr>
            <a:spLocks noGrp="1"/>
          </p:cNvSpPr>
          <p:nvPr>
            <p:ph type="title"/>
          </p:nvPr>
        </p:nvSpPr>
        <p:spPr/>
        <p:txBody>
          <a:bodyPr>
            <a:normAutofit/>
          </a:bodyPr>
          <a:lstStyle/>
          <a:p>
            <a:r>
              <a:rPr lang="de-DE" dirty="0">
                <a:solidFill>
                  <a:schemeClr val="tx1"/>
                </a:solidFill>
              </a:rPr>
              <a:t>Aufgabe</a:t>
            </a:r>
          </a:p>
        </p:txBody>
      </p:sp>
      <p:sp>
        <p:nvSpPr>
          <p:cNvPr id="3" name="Content Placeholder 2">
            <a:extLst>
              <a:ext uri="{FF2B5EF4-FFF2-40B4-BE49-F238E27FC236}">
                <a16:creationId xmlns:a16="http://schemas.microsoft.com/office/drawing/2014/main" id="{A5A3DD84-2922-4218-B366-3A9E2EF57996}"/>
              </a:ext>
            </a:extLst>
          </p:cNvPr>
          <p:cNvSpPr>
            <a:spLocks noGrp="1"/>
          </p:cNvSpPr>
          <p:nvPr>
            <p:ph idx="1"/>
          </p:nvPr>
        </p:nvSpPr>
        <p:spPr>
          <a:xfrm>
            <a:off x="1235075" y="2107668"/>
            <a:ext cx="7203760" cy="4289252"/>
          </a:xfrm>
        </p:spPr>
        <p:txBody>
          <a:bodyPr>
            <a:noAutofit/>
          </a:bodyPr>
          <a:lstStyle/>
          <a:p>
            <a:pPr marL="0" indent="0">
              <a:buNone/>
            </a:pPr>
            <a:r>
              <a:rPr lang="de-DE" dirty="0">
                <a:solidFill>
                  <a:schemeClr val="tx1"/>
                </a:solidFill>
              </a:rPr>
              <a:t>Stellen Sie sich vor, Sie sind Community Manager einer coolen neuen Chatplattform.</a:t>
            </a:r>
          </a:p>
          <a:p>
            <a:pPr marL="0" indent="0">
              <a:buNone/>
            </a:pPr>
            <a:r>
              <a:rPr lang="de-DE" b="1" dirty="0">
                <a:solidFill>
                  <a:schemeClr val="tx1"/>
                </a:solidFill>
              </a:rPr>
              <a:t>Arbeiten Sie 10 klare Verhaltensregeln für den Umgang miteinander in der Community aus:</a:t>
            </a:r>
            <a:endParaRPr lang="de-DE" dirty="0">
              <a:solidFill>
                <a:schemeClr val="tx1"/>
              </a:solidFill>
            </a:endParaRPr>
          </a:p>
          <a:p>
            <a:pPr marL="0" indent="0">
              <a:buNone/>
            </a:pPr>
            <a:r>
              <a:rPr lang="de-DE" dirty="0">
                <a:solidFill>
                  <a:schemeClr val="tx1"/>
                </a:solidFill>
              </a:rPr>
              <a:t>Gehen Sie auch auf folgende Aspekte ein:</a:t>
            </a:r>
          </a:p>
          <a:p>
            <a:pPr marL="382588" lvl="1" indent="-296863">
              <a:buClrTx/>
              <a:buFont typeface="Arial" panose="020B0604020202020204" pitchFamily="34" charset="0"/>
              <a:buChar char="•"/>
            </a:pPr>
            <a:r>
              <a:rPr lang="de-DE" sz="2000" dirty="0">
                <a:solidFill>
                  <a:schemeClr val="tx1"/>
                </a:solidFill>
              </a:rPr>
              <a:t>Beiträge</a:t>
            </a:r>
          </a:p>
          <a:p>
            <a:pPr marL="382588" lvl="1" indent="-296863">
              <a:buClrTx/>
              <a:buFont typeface="Arial" panose="020B0604020202020204" pitchFamily="34" charset="0"/>
              <a:buChar char="•"/>
            </a:pPr>
            <a:r>
              <a:rPr lang="de-DE" sz="2000" dirty="0">
                <a:solidFill>
                  <a:schemeClr val="tx1"/>
                </a:solidFill>
              </a:rPr>
              <a:t>Kommentare</a:t>
            </a:r>
          </a:p>
          <a:p>
            <a:pPr marL="382588" lvl="1" indent="-296863">
              <a:buClrTx/>
              <a:buFont typeface="Arial" panose="020B0604020202020204" pitchFamily="34" charset="0"/>
              <a:buChar char="•"/>
            </a:pPr>
            <a:r>
              <a:rPr lang="de-DE" sz="2000" dirty="0">
                <a:solidFill>
                  <a:schemeClr val="tx1"/>
                </a:solidFill>
              </a:rPr>
              <a:t>Hochgeladene Mediendateien</a:t>
            </a:r>
          </a:p>
          <a:p>
            <a:pPr marL="382588" lvl="1" indent="-296863">
              <a:buClrTx/>
              <a:buFont typeface="Arial" panose="020B0604020202020204" pitchFamily="34" charset="0"/>
              <a:buChar char="•"/>
            </a:pPr>
            <a:r>
              <a:rPr lang="de-DE" sz="2000" dirty="0">
                <a:solidFill>
                  <a:schemeClr val="tx1"/>
                </a:solidFill>
              </a:rPr>
              <a:t>Andere User</a:t>
            </a:r>
          </a:p>
          <a:p>
            <a:pPr marL="0" indent="0">
              <a:buNone/>
            </a:pPr>
            <a:r>
              <a:rPr lang="de-DE" b="1" dirty="0">
                <a:solidFill>
                  <a:schemeClr val="tx1"/>
                </a:solidFill>
              </a:rPr>
              <a:t>Was könnten mögliche Konsequenzen sein, wenn die Regeln nicht eingehalten werden?</a:t>
            </a:r>
          </a:p>
        </p:txBody>
      </p:sp>
      <p:pic>
        <p:nvPicPr>
          <p:cNvPr id="4" name="Picture 3">
            <a:extLst>
              <a:ext uri="{FF2B5EF4-FFF2-40B4-BE49-F238E27FC236}">
                <a16:creationId xmlns:a16="http://schemas.microsoft.com/office/drawing/2014/main" id="{B4D8C686-5465-4DF2-BABE-4E38496392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661" r="5018" b="2"/>
          <a:stretch/>
        </p:blipFill>
        <p:spPr>
          <a:xfrm>
            <a:off x="8654902" y="1916318"/>
            <a:ext cx="2500777" cy="2768716"/>
          </a:xfrm>
          <a:prstGeom prst="rect">
            <a:avLst/>
          </a:prstGeom>
        </p:spPr>
      </p:pic>
      <p:sp>
        <p:nvSpPr>
          <p:cNvPr id="6" name="Footer Placeholder 5">
            <a:extLst>
              <a:ext uri="{FF2B5EF4-FFF2-40B4-BE49-F238E27FC236}">
                <a16:creationId xmlns:a16="http://schemas.microsoft.com/office/drawing/2014/main" id="{4E30BFFD-92EF-4652-B519-0F91242879CC}"/>
              </a:ext>
            </a:extLst>
          </p:cNvPr>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a:extLst>
              <a:ext uri="{FF2B5EF4-FFF2-40B4-BE49-F238E27FC236}">
                <a16:creationId xmlns:a16="http://schemas.microsoft.com/office/drawing/2014/main" id="{182780E3-388F-4D0A-925C-4A77D909B7B1}"/>
              </a:ext>
            </a:extLst>
          </p:cNvPr>
          <p:cNvSpPr>
            <a:spLocks noGrp="1"/>
          </p:cNvSpPr>
          <p:nvPr>
            <p:ph type="sldNum" sz="quarter" idx="12"/>
          </p:nvPr>
        </p:nvSpPr>
        <p:spPr/>
        <p:txBody>
          <a:bodyPr/>
          <a:lstStyle/>
          <a:p>
            <a:fld id="{DBD56FEB-2E38-4C78-8A65-C610FA6DCB54}" type="slidenum">
              <a:rPr lang="de-DE" smtClean="0"/>
              <a:t>16</a:t>
            </a:fld>
            <a:endParaRPr lang="de-DE"/>
          </a:p>
        </p:txBody>
      </p:sp>
      <p:pic>
        <p:nvPicPr>
          <p:cNvPr id="9" name="Picture 8">
            <a:extLst>
              <a:ext uri="{FF2B5EF4-FFF2-40B4-BE49-F238E27FC236}">
                <a16:creationId xmlns:a16="http://schemas.microsoft.com/office/drawing/2014/main" id="{4DDE3D4C-14E7-4EDC-9E3E-E8DBEBAE5F6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6D446AFE-33AE-413A-9F31-B6C43B677A6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2540662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288829-814A-4F09-AA36-E85F0ECBF232}"/>
              </a:ext>
            </a:extLst>
          </p:cNvPr>
          <p:cNvPicPr>
            <a:picLocks noChangeAspect="1"/>
          </p:cNvPicPr>
          <p:nvPr/>
        </p:nvPicPr>
        <p:blipFill>
          <a:blip r:embed="rId3"/>
          <a:stretch>
            <a:fillRect/>
          </a:stretch>
        </p:blipFill>
        <p:spPr>
          <a:xfrm>
            <a:off x="484632" y="1622276"/>
            <a:ext cx="3517119" cy="3607302"/>
          </a:xfrm>
          <a:prstGeom prst="rect">
            <a:avLst/>
          </a:prstGeom>
        </p:spPr>
      </p:pic>
      <p:cxnSp>
        <p:nvCxnSpPr>
          <p:cNvPr id="15" name="Straight Connector 14">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37C28E5-79B5-4152-81AE-EDC1E221C3FB}"/>
              </a:ext>
            </a:extLst>
          </p:cNvPr>
          <p:cNvPicPr>
            <a:picLocks noChangeAspect="1"/>
          </p:cNvPicPr>
          <p:nvPr/>
        </p:nvPicPr>
        <p:blipFill>
          <a:blip r:embed="rId4"/>
          <a:stretch>
            <a:fillRect/>
          </a:stretch>
        </p:blipFill>
        <p:spPr>
          <a:xfrm>
            <a:off x="4310676" y="1652821"/>
            <a:ext cx="3537345" cy="3546211"/>
          </a:xfrm>
          <a:prstGeom prst="rect">
            <a:avLst/>
          </a:prstGeom>
        </p:spPr>
      </p:pic>
      <p:cxnSp>
        <p:nvCxnSpPr>
          <p:cNvPr id="17" name="Straight Connector 16">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1F6EDC4-7BE7-4117-A8E3-B3DE90E06265}"/>
              </a:ext>
            </a:extLst>
          </p:cNvPr>
          <p:cNvPicPr>
            <a:picLocks noChangeAspect="1"/>
          </p:cNvPicPr>
          <p:nvPr/>
        </p:nvPicPr>
        <p:blipFill>
          <a:blip r:embed="rId5"/>
          <a:stretch>
            <a:fillRect/>
          </a:stretch>
        </p:blipFill>
        <p:spPr>
          <a:xfrm>
            <a:off x="8162336" y="1658531"/>
            <a:ext cx="3517120" cy="3534794"/>
          </a:xfrm>
          <a:prstGeom prst="rect">
            <a:avLst/>
          </a:prstGeom>
        </p:spPr>
      </p:pic>
      <p:sp>
        <p:nvSpPr>
          <p:cNvPr id="3" name="Footer Placeholder 2">
            <a:extLst>
              <a:ext uri="{FF2B5EF4-FFF2-40B4-BE49-F238E27FC236}">
                <a16:creationId xmlns:a16="http://schemas.microsoft.com/office/drawing/2014/main" id="{AA541951-5353-4A40-95E2-8B1EF503B77D}"/>
              </a:ext>
            </a:extLst>
          </p:cNvPr>
          <p:cNvSpPr>
            <a:spLocks noGrp="1"/>
          </p:cNvSpPr>
          <p:nvPr>
            <p:ph type="ftr" sz="quarter" idx="11"/>
          </p:nvPr>
        </p:nvSpPr>
        <p:spPr>
          <a:xfrm>
            <a:off x="4038600" y="6464050"/>
            <a:ext cx="4114800" cy="365125"/>
          </a:xfrm>
        </p:spPr>
        <p:txBody>
          <a:bodyPr>
            <a:normAutofit/>
          </a:bodyPr>
          <a:lstStyle/>
          <a:p>
            <a:pPr>
              <a:spcAft>
                <a:spcPts val="600"/>
              </a:spcAft>
            </a:pPr>
            <a:r>
              <a:rPr lang="en-US" dirty="0"/>
              <a:t>Copyright © 2020 Accenture und </a:t>
            </a:r>
            <a:r>
              <a:rPr lang="en-US" dirty="0" err="1"/>
              <a:t>TalentMetropole</a:t>
            </a:r>
            <a:r>
              <a:rPr lang="en-US" dirty="0"/>
              <a:t> Ruhr</a:t>
            </a:r>
          </a:p>
        </p:txBody>
      </p:sp>
      <p:sp>
        <p:nvSpPr>
          <p:cNvPr id="6" name="Slide Number Placeholder 5">
            <a:extLst>
              <a:ext uri="{FF2B5EF4-FFF2-40B4-BE49-F238E27FC236}">
                <a16:creationId xmlns:a16="http://schemas.microsoft.com/office/drawing/2014/main" id="{D37E141E-6851-4EC7-9775-219E7C0F525B}"/>
              </a:ext>
            </a:extLst>
          </p:cNvPr>
          <p:cNvSpPr>
            <a:spLocks noGrp="1"/>
          </p:cNvSpPr>
          <p:nvPr>
            <p:ph type="sldNum" sz="quarter" idx="12"/>
          </p:nvPr>
        </p:nvSpPr>
        <p:spPr>
          <a:xfrm>
            <a:off x="8610600" y="6356350"/>
            <a:ext cx="2743200" cy="365125"/>
          </a:xfrm>
        </p:spPr>
        <p:txBody>
          <a:bodyPr>
            <a:normAutofit/>
          </a:bodyPr>
          <a:lstStyle/>
          <a:p>
            <a:pPr>
              <a:spcAft>
                <a:spcPts val="600"/>
              </a:spcAft>
            </a:pPr>
            <a:fld id="{DBD56FEB-2E38-4C78-8A65-C610FA6DCB54}" type="slidenum">
              <a:rPr lang="de-DE" smtClean="0"/>
              <a:pPr>
                <a:spcAft>
                  <a:spcPts val="600"/>
                </a:spcAft>
              </a:pPr>
              <a:t>17</a:t>
            </a:fld>
            <a:endParaRPr lang="de-DE"/>
          </a:p>
        </p:txBody>
      </p:sp>
      <p:sp>
        <p:nvSpPr>
          <p:cNvPr id="4" name="Rectangle 3">
            <a:extLst>
              <a:ext uri="{FF2B5EF4-FFF2-40B4-BE49-F238E27FC236}">
                <a16:creationId xmlns:a16="http://schemas.microsoft.com/office/drawing/2014/main" id="{596C196E-F42C-4BA5-893A-E2D1138575A4}"/>
              </a:ext>
            </a:extLst>
          </p:cNvPr>
          <p:cNvSpPr/>
          <p:nvPr/>
        </p:nvSpPr>
        <p:spPr>
          <a:xfrm>
            <a:off x="484632" y="5375841"/>
            <a:ext cx="3591790" cy="738664"/>
          </a:xfrm>
          <a:prstGeom prst="rect">
            <a:avLst/>
          </a:prstGeom>
        </p:spPr>
        <p:txBody>
          <a:bodyPr wrap="square">
            <a:spAutoFit/>
          </a:bodyPr>
          <a:lstStyle/>
          <a:p>
            <a:pPr>
              <a:spcAft>
                <a:spcPts val="600"/>
              </a:spcAft>
            </a:pPr>
            <a:r>
              <a:rPr lang="de-DE" sz="1400" dirty="0">
                <a:solidFill>
                  <a:schemeClr val="accent5"/>
                </a:solidFill>
                <a:hlinkClick r:id="rId6">
                  <a:extLst>
                    <a:ext uri="{A12FA001-AC4F-418D-AE19-62706E023703}">
                      <ahyp:hlinkClr xmlns:ahyp="http://schemas.microsoft.com/office/drawing/2018/hyperlinkcolor" val="tx"/>
                    </a:ext>
                  </a:extLst>
                </a:hlinkClick>
              </a:rPr>
              <a:t>https://wb-web.de/material/medien/die-netiquette-eine-vorlage-fur-regeln-zur-legalen-und-fairen-kommunikation.html</a:t>
            </a:r>
            <a:endParaRPr lang="de-DE" sz="1400" dirty="0">
              <a:solidFill>
                <a:schemeClr val="accent5"/>
              </a:solidFill>
            </a:endParaRPr>
          </a:p>
        </p:txBody>
      </p:sp>
      <p:sp>
        <p:nvSpPr>
          <p:cNvPr id="5" name="Rectangle 4">
            <a:extLst>
              <a:ext uri="{FF2B5EF4-FFF2-40B4-BE49-F238E27FC236}">
                <a16:creationId xmlns:a16="http://schemas.microsoft.com/office/drawing/2014/main" id="{C5EBFA40-9C9B-4A06-9A7A-2BC669343990}"/>
              </a:ext>
            </a:extLst>
          </p:cNvPr>
          <p:cNvSpPr/>
          <p:nvPr/>
        </p:nvSpPr>
        <p:spPr>
          <a:xfrm>
            <a:off x="4388735" y="5408359"/>
            <a:ext cx="3591790" cy="738664"/>
          </a:xfrm>
          <a:prstGeom prst="rect">
            <a:avLst/>
          </a:prstGeom>
        </p:spPr>
        <p:txBody>
          <a:bodyPr wrap="square">
            <a:spAutoFit/>
          </a:bodyPr>
          <a:lstStyle/>
          <a:p>
            <a:pPr>
              <a:spcAft>
                <a:spcPts val="600"/>
              </a:spcAft>
            </a:pPr>
            <a:r>
              <a:rPr lang="de-DE" sz="1400" dirty="0">
                <a:solidFill>
                  <a:schemeClr val="accent5"/>
                </a:solidFill>
                <a:hlinkClick r:id="rId7">
                  <a:extLst>
                    <a:ext uri="{A12FA001-AC4F-418D-AE19-62706E023703}">
                      <ahyp:hlinkClr xmlns:ahyp="http://schemas.microsoft.com/office/drawing/2018/hyperlinkcolor" val="tx"/>
                    </a:ext>
                  </a:extLst>
                </a:hlinkClick>
              </a:rPr>
              <a:t>https://www.business-wissen.de/artikel/netiquette-regeln-fuer-richtiges-benehmen-im-internet/</a:t>
            </a:r>
            <a:endParaRPr lang="de-DE" sz="1400" dirty="0">
              <a:solidFill>
                <a:schemeClr val="accent5"/>
              </a:solidFill>
            </a:endParaRPr>
          </a:p>
        </p:txBody>
      </p:sp>
      <p:sp>
        <p:nvSpPr>
          <p:cNvPr id="9" name="Rectangle 8">
            <a:extLst>
              <a:ext uri="{FF2B5EF4-FFF2-40B4-BE49-F238E27FC236}">
                <a16:creationId xmlns:a16="http://schemas.microsoft.com/office/drawing/2014/main" id="{DCF419D1-3706-47A7-BB82-53401C0B1516}"/>
              </a:ext>
            </a:extLst>
          </p:cNvPr>
          <p:cNvSpPr/>
          <p:nvPr/>
        </p:nvSpPr>
        <p:spPr>
          <a:xfrm>
            <a:off x="8195877" y="5519647"/>
            <a:ext cx="3572645" cy="307777"/>
          </a:xfrm>
          <a:prstGeom prst="rect">
            <a:avLst/>
          </a:prstGeom>
        </p:spPr>
        <p:txBody>
          <a:bodyPr wrap="none">
            <a:spAutoFit/>
          </a:bodyPr>
          <a:lstStyle/>
          <a:p>
            <a:pPr>
              <a:spcAft>
                <a:spcPts val="600"/>
              </a:spcAft>
            </a:pPr>
            <a:r>
              <a:rPr lang="de-DE" sz="1400" dirty="0">
                <a:solidFill>
                  <a:schemeClr val="accent5"/>
                </a:solidFill>
                <a:hlinkClick r:id="rId8">
                  <a:extLst>
                    <a:ext uri="{A12FA001-AC4F-418D-AE19-62706E023703}">
                      <ahyp:hlinkClr xmlns:ahyp="http://schemas.microsoft.com/office/drawing/2018/hyperlinkcolor" val="tx"/>
                    </a:ext>
                  </a:extLst>
                </a:hlinkClick>
              </a:rPr>
              <a:t>https://karrierebibel.de/community-manager/</a:t>
            </a:r>
            <a:endParaRPr lang="de-DE" sz="1400" dirty="0">
              <a:solidFill>
                <a:schemeClr val="accent5"/>
              </a:solidFill>
            </a:endParaRPr>
          </a:p>
        </p:txBody>
      </p:sp>
      <p:pic>
        <p:nvPicPr>
          <p:cNvPr id="14" name="Picture 13">
            <a:extLst>
              <a:ext uri="{FF2B5EF4-FFF2-40B4-BE49-F238E27FC236}">
                <a16:creationId xmlns:a16="http://schemas.microsoft.com/office/drawing/2014/main" id="{E926E443-2142-4259-B6D2-902909B67FBD}"/>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6" name="Picture 15" descr="Quellbild anzeigen">
            <a:extLst>
              <a:ext uri="{FF2B5EF4-FFF2-40B4-BE49-F238E27FC236}">
                <a16:creationId xmlns:a16="http://schemas.microsoft.com/office/drawing/2014/main" id="{05A4CDB5-08AE-4C5E-AF2E-7729F7438E5D}"/>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1526485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0D0-90A8-42AC-9DEA-927E331C9D4B}"/>
              </a:ext>
            </a:extLst>
          </p:cNvPr>
          <p:cNvSpPr>
            <a:spLocks noGrp="1"/>
          </p:cNvSpPr>
          <p:nvPr>
            <p:ph type="title"/>
          </p:nvPr>
        </p:nvSpPr>
        <p:spPr/>
        <p:txBody>
          <a:bodyPr vert="horz" lIns="91440" tIns="45720" rIns="91440" bIns="45720" rtlCol="0" anchor="ctr">
            <a:normAutofit/>
          </a:bodyPr>
          <a:lstStyle/>
          <a:p>
            <a:br>
              <a:rPr lang="en-US" sz="3600" b="1" dirty="0">
                <a:solidFill>
                  <a:srgbClr val="FFFFFF"/>
                </a:solidFill>
              </a:rPr>
            </a:br>
            <a:br>
              <a:rPr lang="en-US" sz="3600" b="1" dirty="0">
                <a:solidFill>
                  <a:srgbClr val="FFFFFF"/>
                </a:solidFill>
              </a:rPr>
            </a:br>
            <a:br>
              <a:rPr lang="en-US" sz="4800" b="1" dirty="0">
                <a:solidFill>
                  <a:srgbClr val="FFFFFF"/>
                </a:solidFill>
              </a:rPr>
            </a:br>
            <a:r>
              <a:rPr lang="en-US" sz="4800" b="1" dirty="0">
                <a:solidFill>
                  <a:srgbClr val="FFFFFF"/>
                </a:solidFill>
              </a:rPr>
              <a:t>Check Point</a:t>
            </a:r>
          </a:p>
        </p:txBody>
      </p:sp>
      <p:graphicFrame>
        <p:nvGraphicFramePr>
          <p:cNvPr id="5" name="Content Placeholder 2">
            <a:extLst>
              <a:ext uri="{FF2B5EF4-FFF2-40B4-BE49-F238E27FC236}">
                <a16:creationId xmlns:a16="http://schemas.microsoft.com/office/drawing/2014/main" id="{BCA7EF4E-B270-4AC8-8C4F-E361539E8737}"/>
              </a:ext>
            </a:extLst>
          </p:cNvPr>
          <p:cNvGraphicFramePr>
            <a:graphicFrameLocks noGrp="1"/>
          </p:cNvGraphicFramePr>
          <p:nvPr>
            <p:ph idx="1"/>
          </p:nvPr>
        </p:nvGraphicFramePr>
        <p:xfrm>
          <a:off x="4800600" y="731838"/>
          <a:ext cx="6492875"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a:extLst>
              <a:ext uri="{FF2B5EF4-FFF2-40B4-BE49-F238E27FC236}">
                <a16:creationId xmlns:a16="http://schemas.microsoft.com/office/drawing/2014/main" id="{904AEBEA-0A7D-4EEF-B412-2D8DBED9C4FA}"/>
              </a:ext>
            </a:extLst>
          </p:cNvPr>
          <p:cNvSpPr>
            <a:spLocks noGrp="1"/>
          </p:cNvSpPr>
          <p:nvPr>
            <p:ph type="body" sz="half" idx="2"/>
          </p:nvPr>
        </p:nvSpPr>
        <p:spPr/>
        <p:txBody>
          <a:bodyPr/>
          <a:lstStyle/>
          <a:p>
            <a:endParaRPr lang="de-DE"/>
          </a:p>
        </p:txBody>
      </p:sp>
      <p:sp>
        <p:nvSpPr>
          <p:cNvPr id="6" name="Footer Placeholder 5">
            <a:extLst>
              <a:ext uri="{FF2B5EF4-FFF2-40B4-BE49-F238E27FC236}">
                <a16:creationId xmlns:a16="http://schemas.microsoft.com/office/drawing/2014/main" id="{31646A48-6589-4854-9187-B565D71546E6}"/>
              </a:ext>
            </a:extLst>
          </p:cNvPr>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a:extLst>
              <a:ext uri="{FF2B5EF4-FFF2-40B4-BE49-F238E27FC236}">
                <a16:creationId xmlns:a16="http://schemas.microsoft.com/office/drawing/2014/main" id="{BAE87D20-D402-4442-BF56-EDA864654CFD}"/>
              </a:ext>
            </a:extLst>
          </p:cNvPr>
          <p:cNvSpPr>
            <a:spLocks noGrp="1"/>
          </p:cNvSpPr>
          <p:nvPr>
            <p:ph type="sldNum" sz="quarter" idx="12"/>
          </p:nvPr>
        </p:nvSpPr>
        <p:spPr/>
        <p:txBody>
          <a:bodyPr/>
          <a:lstStyle/>
          <a:p>
            <a:fld id="{DBD56FEB-2E38-4C78-8A65-C610FA6DCB54}" type="slidenum">
              <a:rPr lang="de-DE" smtClean="0"/>
              <a:t>18</a:t>
            </a:fld>
            <a:endParaRPr lang="de-DE"/>
          </a:p>
        </p:txBody>
      </p:sp>
      <p:pic>
        <p:nvPicPr>
          <p:cNvPr id="9" name="Picture 8">
            <a:extLst>
              <a:ext uri="{FF2B5EF4-FFF2-40B4-BE49-F238E27FC236}">
                <a16:creationId xmlns:a16="http://schemas.microsoft.com/office/drawing/2014/main" id="{6645C2CF-A0B9-4D28-9BEE-30509C80E7E4}"/>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3423060A-4C6D-4469-ADB8-A6B663063768}"/>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912586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061449E-2073-47B3-B359-484FCA48380D}"/>
              </a:ext>
            </a:extLst>
          </p:cNvPr>
          <p:cNvSpPr>
            <a:spLocks noGrp="1"/>
          </p:cNvSpPr>
          <p:nvPr>
            <p:ph type="ftr" sz="quarter" idx="11"/>
          </p:nvPr>
        </p:nvSpPr>
        <p:spPr/>
        <p:txBody>
          <a:bodyPr/>
          <a:lstStyle/>
          <a:p>
            <a:r>
              <a:rPr lang="en-US"/>
              <a:t>Copyright © 2020 Accenture und TalentMetropole Ruhr</a:t>
            </a:r>
            <a:endParaRPr lang="de-DE" dirty="0"/>
          </a:p>
        </p:txBody>
      </p:sp>
      <p:sp>
        <p:nvSpPr>
          <p:cNvPr id="6" name="Slide Number Placeholder 5">
            <a:extLst>
              <a:ext uri="{FF2B5EF4-FFF2-40B4-BE49-F238E27FC236}">
                <a16:creationId xmlns:a16="http://schemas.microsoft.com/office/drawing/2014/main" id="{78A4560D-7E43-49E8-8C35-54DDCE9939FF}"/>
              </a:ext>
            </a:extLst>
          </p:cNvPr>
          <p:cNvSpPr>
            <a:spLocks noGrp="1"/>
          </p:cNvSpPr>
          <p:nvPr>
            <p:ph type="sldNum" sz="quarter" idx="12"/>
          </p:nvPr>
        </p:nvSpPr>
        <p:spPr/>
        <p:txBody>
          <a:bodyPr/>
          <a:lstStyle/>
          <a:p>
            <a:fld id="{DBD56FEB-2E38-4C78-8A65-C610FA6DCB54}" type="slidenum">
              <a:rPr lang="de-DE" smtClean="0"/>
              <a:t>2</a:t>
            </a:fld>
            <a:endParaRPr lang="de-DE"/>
          </a:p>
        </p:txBody>
      </p:sp>
      <p:sp>
        <p:nvSpPr>
          <p:cNvPr id="11" name="Arrow: Bent 10">
            <a:extLst>
              <a:ext uri="{FF2B5EF4-FFF2-40B4-BE49-F238E27FC236}">
                <a16:creationId xmlns:a16="http://schemas.microsoft.com/office/drawing/2014/main" id="{04C3F1A9-C754-44BE-ABF0-5AE1DB84FD0A}"/>
              </a:ext>
            </a:extLst>
          </p:cNvPr>
          <p:cNvSpPr/>
          <p:nvPr/>
        </p:nvSpPr>
        <p:spPr>
          <a:xfrm>
            <a:off x="3282945" y="1639961"/>
            <a:ext cx="681512" cy="1789039"/>
          </a:xfrm>
          <a:prstGeom prst="bentArrow">
            <a:avLst>
              <a:gd name="adj1" fmla="val 25000"/>
              <a:gd name="adj2" fmla="val 0"/>
              <a:gd name="adj3" fmla="val 25000"/>
              <a:gd name="adj4" fmla="val 43750"/>
            </a:avLst>
          </a:prstGeom>
          <a:solidFill>
            <a:schemeClr val="bg2">
              <a:lumMod val="75000"/>
            </a:schemeClr>
          </a:solidFill>
          <a:ln w="38100">
            <a:gradFill flip="none" rotWithShape="1">
              <a:gsLst>
                <a:gs pos="0">
                  <a:srgbClr val="FF0000"/>
                </a:gs>
                <a:gs pos="100000">
                  <a:srgbClr val="FFC000"/>
                </a:gs>
              </a:gsLst>
              <a:lin ang="135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2" name="Arrow: Bent 11">
            <a:extLst>
              <a:ext uri="{FF2B5EF4-FFF2-40B4-BE49-F238E27FC236}">
                <a16:creationId xmlns:a16="http://schemas.microsoft.com/office/drawing/2014/main" id="{3E29A34D-48FA-426E-9B6C-6754F55B33D3}"/>
              </a:ext>
            </a:extLst>
          </p:cNvPr>
          <p:cNvSpPr/>
          <p:nvPr/>
        </p:nvSpPr>
        <p:spPr>
          <a:xfrm rot="10800000">
            <a:off x="5773679" y="3659477"/>
            <a:ext cx="606076"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92D050"/>
                </a:gs>
                <a:gs pos="100000">
                  <a:srgbClr val="00B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3" name="Arrow: Bent 12">
            <a:extLst>
              <a:ext uri="{FF2B5EF4-FFF2-40B4-BE49-F238E27FC236}">
                <a16:creationId xmlns:a16="http://schemas.microsoft.com/office/drawing/2014/main" id="{CADA5113-A2A8-42D6-AB1E-E038D62E2D4D}"/>
              </a:ext>
            </a:extLst>
          </p:cNvPr>
          <p:cNvSpPr/>
          <p:nvPr/>
        </p:nvSpPr>
        <p:spPr>
          <a:xfrm rot="10800000" flipH="1">
            <a:off x="4881369" y="3659404"/>
            <a:ext cx="665298"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92D050"/>
                </a:gs>
                <a:gs pos="100000">
                  <a:srgbClr val="FFF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4" name="Arrow: Bent 13">
            <a:extLst>
              <a:ext uri="{FF2B5EF4-FFF2-40B4-BE49-F238E27FC236}">
                <a16:creationId xmlns:a16="http://schemas.microsoft.com/office/drawing/2014/main" id="{78060581-8F7B-4D73-8360-916C69E0B1C9}"/>
              </a:ext>
            </a:extLst>
          </p:cNvPr>
          <p:cNvSpPr/>
          <p:nvPr/>
        </p:nvSpPr>
        <p:spPr>
          <a:xfrm flipH="1">
            <a:off x="4200656" y="1639961"/>
            <a:ext cx="681512"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FFC000"/>
                </a:gs>
                <a:gs pos="100000">
                  <a:srgbClr val="F4F91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5" name="Arrow: Bent 14">
            <a:extLst>
              <a:ext uri="{FF2B5EF4-FFF2-40B4-BE49-F238E27FC236}">
                <a16:creationId xmlns:a16="http://schemas.microsoft.com/office/drawing/2014/main" id="{C416A897-7E9C-401D-8904-940872C9A0C2}"/>
              </a:ext>
            </a:extLst>
          </p:cNvPr>
          <p:cNvSpPr/>
          <p:nvPr/>
        </p:nvSpPr>
        <p:spPr>
          <a:xfrm>
            <a:off x="6374587" y="1639961"/>
            <a:ext cx="681512"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00B0F0"/>
                </a:gs>
                <a:gs pos="100000">
                  <a:srgbClr val="00B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6" name="Arrow: Bent 15">
            <a:extLst>
              <a:ext uri="{FF2B5EF4-FFF2-40B4-BE49-F238E27FC236}">
                <a16:creationId xmlns:a16="http://schemas.microsoft.com/office/drawing/2014/main" id="{D75E13B9-5E00-4F3A-A128-568A95A3E27D}"/>
              </a:ext>
            </a:extLst>
          </p:cNvPr>
          <p:cNvSpPr/>
          <p:nvPr/>
        </p:nvSpPr>
        <p:spPr>
          <a:xfrm flipH="1">
            <a:off x="7314666" y="1639962"/>
            <a:ext cx="681512"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00B0F0"/>
                </a:gs>
                <a:gs pos="100000">
                  <a:srgbClr val="0070C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7" name="Arrow: Bent 16">
            <a:extLst>
              <a:ext uri="{FF2B5EF4-FFF2-40B4-BE49-F238E27FC236}">
                <a16:creationId xmlns:a16="http://schemas.microsoft.com/office/drawing/2014/main" id="{C3913D7D-9726-47A9-8487-D7DE2F7B71C5}"/>
              </a:ext>
            </a:extLst>
          </p:cNvPr>
          <p:cNvSpPr/>
          <p:nvPr/>
        </p:nvSpPr>
        <p:spPr>
          <a:xfrm rot="10800000" flipH="1">
            <a:off x="7996178" y="3659476"/>
            <a:ext cx="629202"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0F2893"/>
                </a:gs>
                <a:gs pos="100000">
                  <a:srgbClr val="0070C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8" name="Arrow: Bent 17">
            <a:extLst>
              <a:ext uri="{FF2B5EF4-FFF2-40B4-BE49-F238E27FC236}">
                <a16:creationId xmlns:a16="http://schemas.microsoft.com/office/drawing/2014/main" id="{921452B5-62D9-4AA7-A786-DB3F84D0558B}"/>
              </a:ext>
            </a:extLst>
          </p:cNvPr>
          <p:cNvSpPr/>
          <p:nvPr/>
        </p:nvSpPr>
        <p:spPr>
          <a:xfrm>
            <a:off x="9536410" y="1686680"/>
            <a:ext cx="2086630" cy="1801907"/>
          </a:xfrm>
          <a:prstGeom prst="bentArrow">
            <a:avLst>
              <a:gd name="adj1" fmla="val 25000"/>
              <a:gd name="adj2" fmla="val 0"/>
              <a:gd name="adj3" fmla="val 25000"/>
              <a:gd name="adj4" fmla="val 43750"/>
            </a:avLst>
          </a:prstGeom>
          <a:solidFill>
            <a:schemeClr val="bg2">
              <a:lumMod val="75000"/>
            </a:schemeClr>
          </a:solidFill>
          <a:ln w="38100">
            <a:gradFill>
              <a:gsLst>
                <a:gs pos="0">
                  <a:schemeClr val="tx1">
                    <a:lumMod val="65000"/>
                    <a:lumOff val="35000"/>
                  </a:schemeClr>
                </a:gs>
                <a:gs pos="100000">
                  <a:srgbClr val="954EC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19" name="Arrow: Bent 18">
            <a:extLst>
              <a:ext uri="{FF2B5EF4-FFF2-40B4-BE49-F238E27FC236}">
                <a16:creationId xmlns:a16="http://schemas.microsoft.com/office/drawing/2014/main" id="{5C6A18DB-873B-4301-AC69-66BC7035A55A}"/>
              </a:ext>
            </a:extLst>
          </p:cNvPr>
          <p:cNvSpPr/>
          <p:nvPr/>
        </p:nvSpPr>
        <p:spPr>
          <a:xfrm rot="10800000">
            <a:off x="8908146" y="3661716"/>
            <a:ext cx="630863"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0F2893"/>
                </a:gs>
                <a:gs pos="100000">
                  <a:srgbClr val="954EC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20" name="Arrow: Bent 19">
            <a:extLst>
              <a:ext uri="{FF2B5EF4-FFF2-40B4-BE49-F238E27FC236}">
                <a16:creationId xmlns:a16="http://schemas.microsoft.com/office/drawing/2014/main" id="{C5D19FF5-C89A-4722-AA37-AF62C2BC5746}"/>
              </a:ext>
            </a:extLst>
          </p:cNvPr>
          <p:cNvSpPr/>
          <p:nvPr/>
        </p:nvSpPr>
        <p:spPr>
          <a:xfrm rot="10800000">
            <a:off x="2335722" y="3675534"/>
            <a:ext cx="947221" cy="1789039"/>
          </a:xfrm>
          <a:prstGeom prst="bentArrow">
            <a:avLst>
              <a:gd name="adj1" fmla="val 25000"/>
              <a:gd name="adj2" fmla="val 0"/>
              <a:gd name="adj3" fmla="val 25000"/>
              <a:gd name="adj4" fmla="val 43750"/>
            </a:avLst>
          </a:prstGeom>
          <a:solidFill>
            <a:schemeClr val="bg2">
              <a:lumMod val="75000"/>
            </a:schemeClr>
          </a:solidFill>
          <a:ln w="38100">
            <a:gradFill>
              <a:gsLst>
                <a:gs pos="0">
                  <a:srgbClr val="C00000"/>
                </a:gs>
                <a:gs pos="100000">
                  <a:srgbClr val="FF00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600">
              <a:solidFill>
                <a:schemeClr val="tx1"/>
              </a:solidFill>
            </a:endParaRPr>
          </a:p>
        </p:txBody>
      </p:sp>
      <p:sp>
        <p:nvSpPr>
          <p:cNvPr id="21" name="TextBox 20">
            <a:extLst>
              <a:ext uri="{FF2B5EF4-FFF2-40B4-BE49-F238E27FC236}">
                <a16:creationId xmlns:a16="http://schemas.microsoft.com/office/drawing/2014/main" id="{CF7D0A06-5359-4528-B99D-10551D263C4C}"/>
              </a:ext>
            </a:extLst>
          </p:cNvPr>
          <p:cNvSpPr txBox="1"/>
          <p:nvPr/>
        </p:nvSpPr>
        <p:spPr>
          <a:xfrm>
            <a:off x="1737841" y="5584597"/>
            <a:ext cx="1670612" cy="584775"/>
          </a:xfrm>
          <a:prstGeom prst="rect">
            <a:avLst/>
          </a:prstGeom>
          <a:noFill/>
        </p:spPr>
        <p:txBody>
          <a:bodyPr wrap="square" rtlCol="0">
            <a:spAutoFit/>
          </a:bodyPr>
          <a:lstStyle/>
          <a:p>
            <a:r>
              <a:rPr lang="de-DE" sz="1600" b="1" dirty="0">
                <a:solidFill>
                  <a:srgbClr val="C00000"/>
                </a:solidFill>
              </a:rPr>
              <a:t>Einführung Digitalisierung</a:t>
            </a:r>
          </a:p>
        </p:txBody>
      </p:sp>
      <p:sp>
        <p:nvSpPr>
          <p:cNvPr id="22" name="TextBox 21">
            <a:extLst>
              <a:ext uri="{FF2B5EF4-FFF2-40B4-BE49-F238E27FC236}">
                <a16:creationId xmlns:a16="http://schemas.microsoft.com/office/drawing/2014/main" id="{C56EE2FA-EED3-4D39-B659-F9BFB1E9CE03}"/>
              </a:ext>
            </a:extLst>
          </p:cNvPr>
          <p:cNvSpPr txBox="1"/>
          <p:nvPr/>
        </p:nvSpPr>
        <p:spPr>
          <a:xfrm>
            <a:off x="1556407" y="2926738"/>
            <a:ext cx="1641667" cy="584775"/>
          </a:xfrm>
          <a:prstGeom prst="rect">
            <a:avLst/>
          </a:prstGeom>
          <a:noFill/>
        </p:spPr>
        <p:txBody>
          <a:bodyPr wrap="square" rtlCol="0">
            <a:spAutoFit/>
          </a:bodyPr>
          <a:lstStyle/>
          <a:p>
            <a:pPr algn="r"/>
            <a:r>
              <a:rPr lang="de-DE" sz="1600" b="1" dirty="0">
                <a:solidFill>
                  <a:srgbClr val="FF0000"/>
                </a:solidFill>
              </a:rPr>
              <a:t>Computer &amp; Internet</a:t>
            </a:r>
          </a:p>
        </p:txBody>
      </p:sp>
      <p:sp>
        <p:nvSpPr>
          <p:cNvPr id="23" name="TextBox 22">
            <a:extLst>
              <a:ext uri="{FF2B5EF4-FFF2-40B4-BE49-F238E27FC236}">
                <a16:creationId xmlns:a16="http://schemas.microsoft.com/office/drawing/2014/main" id="{72D29801-33C2-4937-ADE4-9F3D1467D827}"/>
              </a:ext>
            </a:extLst>
          </p:cNvPr>
          <p:cNvSpPr txBox="1"/>
          <p:nvPr/>
        </p:nvSpPr>
        <p:spPr>
          <a:xfrm>
            <a:off x="3133306" y="986358"/>
            <a:ext cx="1955319" cy="584775"/>
          </a:xfrm>
          <a:prstGeom prst="rect">
            <a:avLst/>
          </a:prstGeom>
          <a:noFill/>
        </p:spPr>
        <p:txBody>
          <a:bodyPr wrap="square" rtlCol="0">
            <a:spAutoFit/>
          </a:bodyPr>
          <a:lstStyle/>
          <a:p>
            <a:pPr algn="ctr"/>
            <a:r>
              <a:rPr lang="de-DE" sz="1600" b="1" dirty="0">
                <a:solidFill>
                  <a:srgbClr val="FFC000"/>
                </a:solidFill>
              </a:rPr>
              <a:t>Sicheres Datenmanagement</a:t>
            </a:r>
          </a:p>
        </p:txBody>
      </p:sp>
      <p:sp>
        <p:nvSpPr>
          <p:cNvPr id="24" name="Subtitle 34">
            <a:extLst>
              <a:ext uri="{FF2B5EF4-FFF2-40B4-BE49-F238E27FC236}">
                <a16:creationId xmlns:a16="http://schemas.microsoft.com/office/drawing/2014/main" id="{1219B207-E8E9-41D9-9D06-C66D99048BAE}"/>
              </a:ext>
            </a:extLst>
          </p:cNvPr>
          <p:cNvSpPr txBox="1">
            <a:spLocks/>
          </p:cNvSpPr>
          <p:nvPr/>
        </p:nvSpPr>
        <p:spPr>
          <a:xfrm>
            <a:off x="3257769" y="2963329"/>
            <a:ext cx="1572315" cy="535531"/>
          </a:xfrm>
          <a:prstGeom prst="rect">
            <a:avLst/>
          </a:prstGeom>
          <a:noFill/>
          <a:ln w="19050">
            <a:noFill/>
          </a:ln>
        </p:spPr>
        <p:txBody>
          <a:bodyPr wrap="square"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r"/>
            <a:r>
              <a:rPr lang="de-DE" sz="1600" b="1" dirty="0">
                <a:solidFill>
                  <a:srgbClr val="F4F913"/>
                </a:solidFill>
              </a:rPr>
              <a:t>Mein digitaler Fußabdruck</a:t>
            </a:r>
          </a:p>
        </p:txBody>
      </p:sp>
      <p:sp>
        <p:nvSpPr>
          <p:cNvPr id="25" name="Subtitle 73">
            <a:extLst>
              <a:ext uri="{FF2B5EF4-FFF2-40B4-BE49-F238E27FC236}">
                <a16:creationId xmlns:a16="http://schemas.microsoft.com/office/drawing/2014/main" id="{55AD6B94-3F43-4BEF-B384-BBCA12F1C5B0}"/>
              </a:ext>
            </a:extLst>
          </p:cNvPr>
          <p:cNvSpPr txBox="1">
            <a:spLocks/>
          </p:cNvSpPr>
          <p:nvPr/>
        </p:nvSpPr>
        <p:spPr>
          <a:xfrm>
            <a:off x="4535534" y="5566764"/>
            <a:ext cx="2476287" cy="313932"/>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b="1" dirty="0">
                <a:solidFill>
                  <a:srgbClr val="92D050"/>
                </a:solidFill>
              </a:rPr>
              <a:t>Digitale Kommunikation</a:t>
            </a:r>
          </a:p>
        </p:txBody>
      </p:sp>
      <p:sp>
        <p:nvSpPr>
          <p:cNvPr id="26" name="Subtitle 73">
            <a:extLst>
              <a:ext uri="{FF2B5EF4-FFF2-40B4-BE49-F238E27FC236}">
                <a16:creationId xmlns:a16="http://schemas.microsoft.com/office/drawing/2014/main" id="{A3662C49-187F-496E-A1A4-22EED3FA38B9}"/>
              </a:ext>
            </a:extLst>
          </p:cNvPr>
          <p:cNvSpPr txBox="1">
            <a:spLocks/>
          </p:cNvSpPr>
          <p:nvPr/>
        </p:nvSpPr>
        <p:spPr>
          <a:xfrm>
            <a:off x="4900872" y="2961371"/>
            <a:ext cx="1420724" cy="535531"/>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de-DE" sz="1600" b="1" dirty="0">
                <a:solidFill>
                  <a:srgbClr val="00B050"/>
                </a:solidFill>
              </a:rPr>
              <a:t>Cyber-mobbing</a:t>
            </a:r>
            <a:endParaRPr lang="de-DE" sz="1600" b="1" dirty="0">
              <a:solidFill>
                <a:srgbClr val="92D050"/>
              </a:solidFill>
            </a:endParaRPr>
          </a:p>
        </p:txBody>
      </p:sp>
      <p:sp>
        <p:nvSpPr>
          <p:cNvPr id="27" name="Subtitle 73">
            <a:extLst>
              <a:ext uri="{FF2B5EF4-FFF2-40B4-BE49-F238E27FC236}">
                <a16:creationId xmlns:a16="http://schemas.microsoft.com/office/drawing/2014/main" id="{DAAFC0C8-E66B-4902-A682-ED1B15CE72F1}"/>
              </a:ext>
            </a:extLst>
          </p:cNvPr>
          <p:cNvSpPr txBox="1">
            <a:spLocks/>
          </p:cNvSpPr>
          <p:nvPr/>
        </p:nvSpPr>
        <p:spPr>
          <a:xfrm>
            <a:off x="6344851" y="1011746"/>
            <a:ext cx="1719796" cy="535531"/>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b="1" dirty="0">
                <a:solidFill>
                  <a:srgbClr val="00B0F0"/>
                </a:solidFill>
              </a:rPr>
              <a:t>Cyberkriminalität &amp; Datenschutz</a:t>
            </a:r>
          </a:p>
        </p:txBody>
      </p:sp>
      <p:sp>
        <p:nvSpPr>
          <p:cNvPr id="28" name="Subtitle 73">
            <a:extLst>
              <a:ext uri="{FF2B5EF4-FFF2-40B4-BE49-F238E27FC236}">
                <a16:creationId xmlns:a16="http://schemas.microsoft.com/office/drawing/2014/main" id="{35A1BDFD-88E9-4D2D-A789-82868875F11F}"/>
              </a:ext>
            </a:extLst>
          </p:cNvPr>
          <p:cNvSpPr txBox="1">
            <a:spLocks/>
          </p:cNvSpPr>
          <p:nvPr/>
        </p:nvSpPr>
        <p:spPr>
          <a:xfrm>
            <a:off x="6283627" y="2975982"/>
            <a:ext cx="1703213" cy="535531"/>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de-DE" sz="1600" b="1" dirty="0">
                <a:solidFill>
                  <a:srgbClr val="0070C0"/>
                </a:solidFill>
              </a:rPr>
              <a:t>Digitalisierung der Arbeitswelt</a:t>
            </a:r>
          </a:p>
        </p:txBody>
      </p:sp>
      <p:sp>
        <p:nvSpPr>
          <p:cNvPr id="29" name="Subtitle 73">
            <a:extLst>
              <a:ext uri="{FF2B5EF4-FFF2-40B4-BE49-F238E27FC236}">
                <a16:creationId xmlns:a16="http://schemas.microsoft.com/office/drawing/2014/main" id="{0204162A-4997-4754-8631-7CFFEEA905D1}"/>
              </a:ext>
            </a:extLst>
          </p:cNvPr>
          <p:cNvSpPr txBox="1">
            <a:spLocks/>
          </p:cNvSpPr>
          <p:nvPr/>
        </p:nvSpPr>
        <p:spPr>
          <a:xfrm>
            <a:off x="7398496" y="5584597"/>
            <a:ext cx="2761746" cy="313932"/>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600" b="1" dirty="0">
                <a:solidFill>
                  <a:srgbClr val="0F2893"/>
                </a:solidFill>
              </a:rPr>
              <a:t>Online-Bewerbungen</a:t>
            </a:r>
          </a:p>
        </p:txBody>
      </p:sp>
      <p:sp>
        <p:nvSpPr>
          <p:cNvPr id="30" name="Subtitle 73">
            <a:extLst>
              <a:ext uri="{FF2B5EF4-FFF2-40B4-BE49-F238E27FC236}">
                <a16:creationId xmlns:a16="http://schemas.microsoft.com/office/drawing/2014/main" id="{FECE348B-505F-4EB2-AB81-922E5F1A28A0}"/>
              </a:ext>
            </a:extLst>
          </p:cNvPr>
          <p:cNvSpPr txBox="1">
            <a:spLocks/>
          </p:cNvSpPr>
          <p:nvPr/>
        </p:nvSpPr>
        <p:spPr>
          <a:xfrm>
            <a:off x="7595136" y="2961371"/>
            <a:ext cx="1925418" cy="535531"/>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de-DE" sz="1600" b="1" dirty="0">
                <a:solidFill>
                  <a:srgbClr val="893BC3"/>
                </a:solidFill>
              </a:rPr>
              <a:t>Grenzen der Digitalisierung</a:t>
            </a:r>
          </a:p>
        </p:txBody>
      </p:sp>
      <p:pic>
        <p:nvPicPr>
          <p:cNvPr id="32" name="Graphic 31" descr="Sign">
            <a:extLst>
              <a:ext uri="{FF2B5EF4-FFF2-40B4-BE49-F238E27FC236}">
                <a16:creationId xmlns:a16="http://schemas.microsoft.com/office/drawing/2014/main" id="{497D1808-F254-4521-A4FD-0FC07B77E1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9260" y="4120859"/>
            <a:ext cx="1177923" cy="1177923"/>
          </a:xfrm>
          <a:prstGeom prst="rect">
            <a:avLst/>
          </a:prstGeom>
        </p:spPr>
      </p:pic>
      <p:sp>
        <p:nvSpPr>
          <p:cNvPr id="33" name="TextBox 32">
            <a:extLst>
              <a:ext uri="{FF2B5EF4-FFF2-40B4-BE49-F238E27FC236}">
                <a16:creationId xmlns:a16="http://schemas.microsoft.com/office/drawing/2014/main" id="{6915172F-4A85-4403-80AC-3FBFABAB71F5}"/>
              </a:ext>
            </a:extLst>
          </p:cNvPr>
          <p:cNvSpPr txBox="1"/>
          <p:nvPr/>
        </p:nvSpPr>
        <p:spPr>
          <a:xfrm>
            <a:off x="1157800" y="4400778"/>
            <a:ext cx="724178" cy="338554"/>
          </a:xfrm>
          <a:prstGeom prst="rect">
            <a:avLst/>
          </a:prstGeom>
          <a:noFill/>
        </p:spPr>
        <p:txBody>
          <a:bodyPr wrap="square" rtlCol="0">
            <a:spAutoFit/>
          </a:bodyPr>
          <a:lstStyle/>
          <a:p>
            <a:r>
              <a:rPr lang="de-DE" sz="1600" b="1" dirty="0"/>
              <a:t>START</a:t>
            </a:r>
          </a:p>
        </p:txBody>
      </p:sp>
      <p:pic>
        <p:nvPicPr>
          <p:cNvPr id="34" name="Graphic 33" descr="Flag">
            <a:extLst>
              <a:ext uri="{FF2B5EF4-FFF2-40B4-BE49-F238E27FC236}">
                <a16:creationId xmlns:a16="http://schemas.microsoft.com/office/drawing/2014/main" id="{83759681-1D9A-4B67-88FE-950868EB46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21020" y="581283"/>
            <a:ext cx="972918" cy="972918"/>
          </a:xfrm>
          <a:prstGeom prst="rect">
            <a:avLst/>
          </a:prstGeom>
        </p:spPr>
      </p:pic>
      <p:sp>
        <p:nvSpPr>
          <p:cNvPr id="35" name="TextBox 34">
            <a:extLst>
              <a:ext uri="{FF2B5EF4-FFF2-40B4-BE49-F238E27FC236}">
                <a16:creationId xmlns:a16="http://schemas.microsoft.com/office/drawing/2014/main" id="{84BF0F67-A748-4AE7-B1B9-5F67F2F42DED}"/>
              </a:ext>
            </a:extLst>
          </p:cNvPr>
          <p:cNvSpPr txBox="1"/>
          <p:nvPr/>
        </p:nvSpPr>
        <p:spPr>
          <a:xfrm>
            <a:off x="10216066" y="642527"/>
            <a:ext cx="553169" cy="338554"/>
          </a:xfrm>
          <a:prstGeom prst="rect">
            <a:avLst/>
          </a:prstGeom>
          <a:noFill/>
        </p:spPr>
        <p:txBody>
          <a:bodyPr wrap="square" rtlCol="0">
            <a:spAutoFit/>
          </a:bodyPr>
          <a:lstStyle/>
          <a:p>
            <a:r>
              <a:rPr lang="de-DE" sz="1600" b="1" dirty="0">
                <a:solidFill>
                  <a:schemeClr val="bg1"/>
                </a:solidFill>
              </a:rPr>
              <a:t>ZIEL</a:t>
            </a:r>
          </a:p>
        </p:txBody>
      </p:sp>
      <p:sp>
        <p:nvSpPr>
          <p:cNvPr id="36" name="Oval 35">
            <a:extLst>
              <a:ext uri="{FF2B5EF4-FFF2-40B4-BE49-F238E27FC236}">
                <a16:creationId xmlns:a16="http://schemas.microsoft.com/office/drawing/2014/main" id="{585A2D64-9E2B-4DA0-97A9-ED19DADED7CC}"/>
              </a:ext>
            </a:extLst>
          </p:cNvPr>
          <p:cNvSpPr/>
          <p:nvPr/>
        </p:nvSpPr>
        <p:spPr>
          <a:xfrm>
            <a:off x="2114588" y="5345516"/>
            <a:ext cx="253060" cy="23811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37" name="Oval 36">
            <a:extLst>
              <a:ext uri="{FF2B5EF4-FFF2-40B4-BE49-F238E27FC236}">
                <a16:creationId xmlns:a16="http://schemas.microsoft.com/office/drawing/2014/main" id="{A8306912-7C45-41F4-A480-60F8F88FBD67}"/>
              </a:ext>
            </a:extLst>
          </p:cNvPr>
          <p:cNvSpPr/>
          <p:nvPr/>
        </p:nvSpPr>
        <p:spPr>
          <a:xfrm>
            <a:off x="3155393" y="3369528"/>
            <a:ext cx="253060" cy="23811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38" name="Oval 37">
            <a:extLst>
              <a:ext uri="{FF2B5EF4-FFF2-40B4-BE49-F238E27FC236}">
                <a16:creationId xmlns:a16="http://schemas.microsoft.com/office/drawing/2014/main" id="{4052DA61-E261-4D32-BF35-BD37A0A752A4}"/>
              </a:ext>
            </a:extLst>
          </p:cNvPr>
          <p:cNvSpPr/>
          <p:nvPr/>
        </p:nvSpPr>
        <p:spPr>
          <a:xfrm>
            <a:off x="3984323" y="1543288"/>
            <a:ext cx="253060" cy="2381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39" name="Oval 38">
            <a:extLst>
              <a:ext uri="{FF2B5EF4-FFF2-40B4-BE49-F238E27FC236}">
                <a16:creationId xmlns:a16="http://schemas.microsoft.com/office/drawing/2014/main" id="{BB67D2B7-F03A-4CAF-BD4F-8DFFE823639C}"/>
              </a:ext>
            </a:extLst>
          </p:cNvPr>
          <p:cNvSpPr/>
          <p:nvPr/>
        </p:nvSpPr>
        <p:spPr>
          <a:xfrm>
            <a:off x="4765224" y="3378019"/>
            <a:ext cx="253060" cy="238117"/>
          </a:xfrm>
          <a:prstGeom prst="ellipse">
            <a:avLst/>
          </a:prstGeom>
          <a:solidFill>
            <a:srgbClr val="F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0" name="Oval 39">
            <a:extLst>
              <a:ext uri="{FF2B5EF4-FFF2-40B4-BE49-F238E27FC236}">
                <a16:creationId xmlns:a16="http://schemas.microsoft.com/office/drawing/2014/main" id="{4A5A0408-68AE-4FA5-8DE9-54ACDB0FAED7}"/>
              </a:ext>
            </a:extLst>
          </p:cNvPr>
          <p:cNvSpPr/>
          <p:nvPr/>
        </p:nvSpPr>
        <p:spPr>
          <a:xfrm>
            <a:off x="5558183" y="5345516"/>
            <a:ext cx="253060" cy="238117"/>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1" name="Oval 40">
            <a:extLst>
              <a:ext uri="{FF2B5EF4-FFF2-40B4-BE49-F238E27FC236}">
                <a16:creationId xmlns:a16="http://schemas.microsoft.com/office/drawing/2014/main" id="{AB9781B5-5B39-41BC-8AEE-BA6110566803}"/>
              </a:ext>
            </a:extLst>
          </p:cNvPr>
          <p:cNvSpPr/>
          <p:nvPr/>
        </p:nvSpPr>
        <p:spPr>
          <a:xfrm>
            <a:off x="6248057" y="3362730"/>
            <a:ext cx="253060" cy="23811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2" name="Oval 41">
            <a:extLst>
              <a:ext uri="{FF2B5EF4-FFF2-40B4-BE49-F238E27FC236}">
                <a16:creationId xmlns:a16="http://schemas.microsoft.com/office/drawing/2014/main" id="{93820952-28A3-4998-89C7-53EB5648A567}"/>
              </a:ext>
            </a:extLst>
          </p:cNvPr>
          <p:cNvSpPr/>
          <p:nvPr/>
        </p:nvSpPr>
        <p:spPr>
          <a:xfrm>
            <a:off x="7078219" y="1554201"/>
            <a:ext cx="253060" cy="23811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3" name="Oval 42">
            <a:extLst>
              <a:ext uri="{FF2B5EF4-FFF2-40B4-BE49-F238E27FC236}">
                <a16:creationId xmlns:a16="http://schemas.microsoft.com/office/drawing/2014/main" id="{37837A4E-F4BA-42B5-ABF9-67722367AE76}"/>
              </a:ext>
            </a:extLst>
          </p:cNvPr>
          <p:cNvSpPr/>
          <p:nvPr/>
        </p:nvSpPr>
        <p:spPr>
          <a:xfrm>
            <a:off x="9396323" y="3369528"/>
            <a:ext cx="253060" cy="238117"/>
          </a:xfrm>
          <a:prstGeom prst="ellipse">
            <a:avLst/>
          </a:prstGeom>
          <a:solidFill>
            <a:srgbClr val="954E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4" name="Oval 43">
            <a:extLst>
              <a:ext uri="{FF2B5EF4-FFF2-40B4-BE49-F238E27FC236}">
                <a16:creationId xmlns:a16="http://schemas.microsoft.com/office/drawing/2014/main" id="{2CD1DB59-BAD3-4668-B24C-3B48B1467C5A}"/>
              </a:ext>
            </a:extLst>
          </p:cNvPr>
          <p:cNvSpPr/>
          <p:nvPr/>
        </p:nvSpPr>
        <p:spPr>
          <a:xfrm>
            <a:off x="8652839" y="5345516"/>
            <a:ext cx="253060" cy="238117"/>
          </a:xfrm>
          <a:prstGeom prst="ellipse">
            <a:avLst/>
          </a:prstGeom>
          <a:solidFill>
            <a:srgbClr val="0F28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46" name="Oval 45">
            <a:extLst>
              <a:ext uri="{FF2B5EF4-FFF2-40B4-BE49-F238E27FC236}">
                <a16:creationId xmlns:a16="http://schemas.microsoft.com/office/drawing/2014/main" id="{C9BD2057-1C48-4292-AC65-4C1DFF3CE931}"/>
              </a:ext>
            </a:extLst>
          </p:cNvPr>
          <p:cNvSpPr/>
          <p:nvPr/>
        </p:nvSpPr>
        <p:spPr>
          <a:xfrm>
            <a:off x="7869648" y="3369528"/>
            <a:ext cx="253060" cy="238117"/>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pic>
        <p:nvPicPr>
          <p:cNvPr id="47" name="Picture 46">
            <a:extLst>
              <a:ext uri="{FF2B5EF4-FFF2-40B4-BE49-F238E27FC236}">
                <a16:creationId xmlns:a16="http://schemas.microsoft.com/office/drawing/2014/main" id="{804243AC-B9F2-4663-95E7-0B4F37570004}"/>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48" name="Picture 47" descr="Quellbild anzeigen">
            <a:extLst>
              <a:ext uri="{FF2B5EF4-FFF2-40B4-BE49-F238E27FC236}">
                <a16:creationId xmlns:a16="http://schemas.microsoft.com/office/drawing/2014/main" id="{DAD4AB8E-1E72-4650-A903-884F4DE4A975}"/>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191144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0"/>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42"/>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500"/>
                                        <p:tgtEl>
                                          <p:spTgt spid="17"/>
                                        </p:tgtEl>
                                      </p:cBhvr>
                                    </p:animEffect>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44"/>
                                        </p:tgtEl>
                                        <p:attrNameLst>
                                          <p:attrName>style.visibility</p:attrName>
                                        </p:attrNameLst>
                                      </p:cBhvr>
                                      <p:to>
                                        <p:strVal val="visible"/>
                                      </p:to>
                                    </p:set>
                                  </p:childTnLst>
                                </p:cTn>
                              </p:par>
                              <p:par>
                                <p:cTn id="96" presetID="1" presetClass="entr" presetSubtype="0" fill="hold" grpId="0" nodeType="withEffect">
                                  <p:stCondLst>
                                    <p:cond delay="0"/>
                                  </p:stCondLst>
                                  <p:childTnLst>
                                    <p:set>
                                      <p:cBhvr>
                                        <p:cTn id="97" dur="1" fill="hold">
                                          <p:stCondLst>
                                            <p:cond delay="0"/>
                                          </p:stCondLst>
                                        </p:cTn>
                                        <p:tgtEl>
                                          <p:spTgt spid="29"/>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9"/>
                                        </p:tgtEl>
                                        <p:attrNameLst>
                                          <p:attrName>style.visibility</p:attrName>
                                        </p:attrNameLst>
                                      </p:cBhvr>
                                      <p:to>
                                        <p:strVal val="visible"/>
                                      </p:to>
                                    </p:set>
                                    <p:animEffect transition="in" filter="fade">
                                      <p:cBhvr>
                                        <p:cTn id="102" dur="500"/>
                                        <p:tgtEl>
                                          <p:spTgt spid="19"/>
                                        </p:tgtEl>
                                      </p:cBhvr>
                                    </p:animEffec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4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0"/>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p:bldP spid="22" grpId="0"/>
      <p:bldP spid="23" grpId="0"/>
      <p:bldP spid="24" grpId="0" build="p"/>
      <p:bldP spid="25" grpId="0"/>
      <p:bldP spid="26" grpId="0"/>
      <p:bldP spid="27" grpId="0"/>
      <p:bldP spid="28" grpId="0"/>
      <p:bldP spid="29" grpId="0"/>
      <p:bldP spid="30" grpId="0"/>
      <p:bldP spid="36" grpId="0" animBg="1"/>
      <p:bldP spid="37" grpId="0" animBg="1"/>
      <p:bldP spid="38" grpId="0" animBg="1"/>
      <p:bldP spid="39" grpId="0" animBg="1"/>
      <p:bldP spid="40" grpId="0" animBg="1"/>
      <p:bldP spid="41" grpId="0" animBg="1"/>
      <p:bldP spid="42" grpId="0" animBg="1"/>
      <p:bldP spid="43" grpId="0" animBg="1"/>
      <p:bldP spid="44" grpId="0" animBg="1"/>
      <p:bldP spid="4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78AA6-4107-491B-816F-291D46E15497}"/>
              </a:ext>
            </a:extLst>
          </p:cNvPr>
          <p:cNvSpPr>
            <a:spLocks noGrp="1"/>
          </p:cNvSpPr>
          <p:nvPr>
            <p:ph type="title"/>
          </p:nvPr>
        </p:nvSpPr>
        <p:spPr/>
        <p:txBody>
          <a:bodyPr>
            <a:normAutofit/>
          </a:bodyPr>
          <a:lstStyle/>
          <a:p>
            <a:r>
              <a:rPr lang="de-DE" dirty="0">
                <a:solidFill>
                  <a:schemeClr val="tx1"/>
                </a:solidFill>
              </a:rPr>
              <a:t>Vorwissen</a:t>
            </a:r>
          </a:p>
        </p:txBody>
      </p:sp>
      <p:graphicFrame>
        <p:nvGraphicFramePr>
          <p:cNvPr id="5" name="Content Placeholder 2">
            <a:extLst>
              <a:ext uri="{FF2B5EF4-FFF2-40B4-BE49-F238E27FC236}">
                <a16:creationId xmlns:a16="http://schemas.microsoft.com/office/drawing/2014/main" id="{E2C67C7C-53AD-43C9-8F5A-1215F5DB30CE}"/>
              </a:ext>
            </a:extLst>
          </p:cNvPr>
          <p:cNvGraphicFramePr>
            <a:graphicFrameLocks noGrp="1"/>
          </p:cNvGraphicFramePr>
          <p:nvPr>
            <p:ph idx="1"/>
            <p:extLst>
              <p:ext uri="{D42A27DB-BD31-4B8C-83A1-F6EECF244321}">
                <p14:modId xmlns:p14="http://schemas.microsoft.com/office/powerpoint/2010/main" val="649423239"/>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a:extLst>
              <a:ext uri="{FF2B5EF4-FFF2-40B4-BE49-F238E27FC236}">
                <a16:creationId xmlns:a16="http://schemas.microsoft.com/office/drawing/2014/main" id="{4D3F930F-D88C-456B-83D1-331CC4C5FB79}"/>
              </a:ext>
            </a:extLst>
          </p:cNvPr>
          <p:cNvSpPr>
            <a:spLocks noGrp="1"/>
          </p:cNvSpPr>
          <p:nvPr>
            <p:ph type="ftr" sz="quarter" idx="11"/>
          </p:nvPr>
        </p:nvSpPr>
        <p:spPr/>
        <p:txBody>
          <a:bodyPr/>
          <a:lstStyle/>
          <a:p>
            <a:r>
              <a:rPr lang="en-US"/>
              <a:t>Copyright © 2020 Accenture und TalentMetropole Ruhr</a:t>
            </a:r>
            <a:endParaRPr lang="de-DE"/>
          </a:p>
        </p:txBody>
      </p:sp>
      <p:sp>
        <p:nvSpPr>
          <p:cNvPr id="7" name="Slide Number Placeholder 6">
            <a:extLst>
              <a:ext uri="{FF2B5EF4-FFF2-40B4-BE49-F238E27FC236}">
                <a16:creationId xmlns:a16="http://schemas.microsoft.com/office/drawing/2014/main" id="{CF5CC3C2-79E2-417E-9B31-D309BE1E6E4E}"/>
              </a:ext>
            </a:extLst>
          </p:cNvPr>
          <p:cNvSpPr>
            <a:spLocks noGrp="1"/>
          </p:cNvSpPr>
          <p:nvPr>
            <p:ph type="sldNum" sz="quarter" idx="12"/>
          </p:nvPr>
        </p:nvSpPr>
        <p:spPr/>
        <p:txBody>
          <a:bodyPr/>
          <a:lstStyle/>
          <a:p>
            <a:fld id="{DBD56FEB-2E38-4C78-8A65-C610FA6DCB54}" type="slidenum">
              <a:rPr lang="de-DE" smtClean="0"/>
              <a:t>3</a:t>
            </a:fld>
            <a:endParaRPr lang="de-DE"/>
          </a:p>
        </p:txBody>
      </p:sp>
      <p:pic>
        <p:nvPicPr>
          <p:cNvPr id="9" name="Picture 8">
            <a:extLst>
              <a:ext uri="{FF2B5EF4-FFF2-40B4-BE49-F238E27FC236}">
                <a16:creationId xmlns:a16="http://schemas.microsoft.com/office/drawing/2014/main" id="{BD5286C4-107F-494C-B306-537BAC54E3AB}"/>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0" name="Picture 9" descr="Quellbild anzeigen">
            <a:extLst>
              <a:ext uri="{FF2B5EF4-FFF2-40B4-BE49-F238E27FC236}">
                <a16:creationId xmlns:a16="http://schemas.microsoft.com/office/drawing/2014/main" id="{2A4D5F14-6B70-42B7-80DE-1E97B94EF341}"/>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2949816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2">
            <a:extLst>
              <a:ext uri="{FF2B5EF4-FFF2-40B4-BE49-F238E27FC236}">
                <a16:creationId xmlns:a16="http://schemas.microsoft.com/office/drawing/2014/main" id="{1B82DEB0-A14C-4282-BF74-65BC353A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sp>
        <p:nvSpPr>
          <p:cNvPr id="5" name="Title 4">
            <a:extLst>
              <a:ext uri="{FF2B5EF4-FFF2-40B4-BE49-F238E27FC236}">
                <a16:creationId xmlns:a16="http://schemas.microsoft.com/office/drawing/2014/main" id="{79294749-018C-404F-AFDA-5A0D373AEE68}"/>
              </a:ext>
            </a:extLst>
          </p:cNvPr>
          <p:cNvSpPr>
            <a:spLocks noGrp="1"/>
          </p:cNvSpPr>
          <p:nvPr>
            <p:ph type="title"/>
          </p:nvPr>
        </p:nvSpPr>
        <p:spPr>
          <a:xfrm>
            <a:off x="1097280" y="4844374"/>
            <a:ext cx="10058400" cy="1188995"/>
          </a:xfrm>
        </p:spPr>
        <p:txBody>
          <a:bodyPr anchor="ctr">
            <a:normAutofit/>
          </a:bodyPr>
          <a:lstStyle/>
          <a:p>
            <a:pPr algn="ctr"/>
            <a:r>
              <a:rPr lang="de-DE" dirty="0">
                <a:solidFill>
                  <a:schemeClr val="tx1"/>
                </a:solidFill>
              </a:rPr>
              <a:t>Cybermobbing</a:t>
            </a:r>
          </a:p>
        </p:txBody>
      </p:sp>
      <p:sp>
        <p:nvSpPr>
          <p:cNvPr id="3" name="Footer Placeholder 2">
            <a:extLst>
              <a:ext uri="{FF2B5EF4-FFF2-40B4-BE49-F238E27FC236}">
                <a16:creationId xmlns:a16="http://schemas.microsoft.com/office/drawing/2014/main" id="{5489BD6D-3A05-437B-95DC-372BF687D732}"/>
              </a:ext>
            </a:extLst>
          </p:cNvPr>
          <p:cNvSpPr>
            <a:spLocks noGrp="1"/>
          </p:cNvSpPr>
          <p:nvPr>
            <p:ph type="ftr" sz="quarter" idx="11"/>
          </p:nvPr>
        </p:nvSpPr>
        <p:spPr>
          <a:xfrm>
            <a:off x="3686185" y="6459785"/>
            <a:ext cx="4822804" cy="365125"/>
          </a:xfrm>
        </p:spPr>
        <p:txBody>
          <a:bodyPr>
            <a:normAutofit/>
          </a:bodyPr>
          <a:lstStyle/>
          <a:p>
            <a:pPr>
              <a:spcAft>
                <a:spcPts val="600"/>
              </a:spcAft>
            </a:pPr>
            <a:r>
              <a:rPr lang="en-US"/>
              <a:t>Copyright © 2020 Accenture und TalentMetropole Ruhr</a:t>
            </a:r>
            <a:endParaRPr lang="de-DE"/>
          </a:p>
        </p:txBody>
      </p:sp>
      <p:sp>
        <p:nvSpPr>
          <p:cNvPr id="4" name="Slide Number Placeholder 3">
            <a:extLst>
              <a:ext uri="{FF2B5EF4-FFF2-40B4-BE49-F238E27FC236}">
                <a16:creationId xmlns:a16="http://schemas.microsoft.com/office/drawing/2014/main" id="{86BC424F-AFA6-4AD4-9AE2-BD47DA3FD6F7}"/>
              </a:ext>
            </a:extLst>
          </p:cNvPr>
          <p:cNvSpPr>
            <a:spLocks noGrp="1"/>
          </p:cNvSpPr>
          <p:nvPr>
            <p:ph type="sldNum" sz="quarter" idx="12"/>
          </p:nvPr>
        </p:nvSpPr>
        <p:spPr>
          <a:xfrm>
            <a:off x="9900458" y="6459785"/>
            <a:ext cx="1312025" cy="365125"/>
          </a:xfrm>
        </p:spPr>
        <p:txBody>
          <a:bodyPr>
            <a:normAutofit/>
          </a:bodyPr>
          <a:lstStyle/>
          <a:p>
            <a:pPr>
              <a:spcAft>
                <a:spcPts val="600"/>
              </a:spcAft>
            </a:pPr>
            <a:fld id="{DBD56FEB-2E38-4C78-8A65-C610FA6DCB54}" type="slidenum">
              <a:rPr lang="de-DE"/>
              <a:pPr>
                <a:spcAft>
                  <a:spcPts val="600"/>
                </a:spcAft>
              </a:pPr>
              <a:t>4</a:t>
            </a:fld>
            <a:endParaRPr lang="de-DE"/>
          </a:p>
        </p:txBody>
      </p:sp>
      <p:graphicFrame>
        <p:nvGraphicFramePr>
          <p:cNvPr id="8" name="Content Placeholder 5">
            <a:extLst>
              <a:ext uri="{FF2B5EF4-FFF2-40B4-BE49-F238E27FC236}">
                <a16:creationId xmlns:a16="http://schemas.microsoft.com/office/drawing/2014/main" id="{D6C34A6C-4B06-4F83-BC3F-2D5EB6E4B773}"/>
              </a:ext>
            </a:extLst>
          </p:cNvPr>
          <p:cNvGraphicFramePr>
            <a:graphicFrameLocks noGrp="1"/>
          </p:cNvGraphicFramePr>
          <p:nvPr>
            <p:ph idx="1"/>
            <p:extLst>
              <p:ext uri="{D42A27DB-BD31-4B8C-83A1-F6EECF244321}">
                <p14:modId xmlns:p14="http://schemas.microsoft.com/office/powerpoint/2010/main" val="1477838023"/>
              </p:ext>
            </p:extLst>
          </p:nvPr>
        </p:nvGraphicFramePr>
        <p:xfrm>
          <a:off x="1235075" y="709510"/>
          <a:ext cx="10237788" cy="4391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a:extLst>
              <a:ext uri="{FF2B5EF4-FFF2-40B4-BE49-F238E27FC236}">
                <a16:creationId xmlns:a16="http://schemas.microsoft.com/office/drawing/2014/main" id="{95B8F2BA-7F96-494B-A8FD-C67F917369F2}"/>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1" name="Picture 10" descr="Quellbild anzeigen">
            <a:extLst>
              <a:ext uri="{FF2B5EF4-FFF2-40B4-BE49-F238E27FC236}">
                <a16:creationId xmlns:a16="http://schemas.microsoft.com/office/drawing/2014/main" id="{5E1F6F45-9929-45A4-88B0-7767444BF202}"/>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723336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647ACAEF-8F8A-493B-8ED1-3310255F85EF}"/>
              </a:ext>
            </a:extLst>
          </p:cNvPr>
          <p:cNvPicPr>
            <a:picLocks noChangeAspect="1"/>
          </p:cNvPicPr>
          <p:nvPr/>
        </p:nvPicPr>
        <p:blipFill rotWithShape="1">
          <a:blip r:embed="rId3"/>
          <a:srcRect l="3755" r="4072"/>
          <a:stretch/>
        </p:blipFill>
        <p:spPr>
          <a:xfrm>
            <a:off x="4200525" y="1414463"/>
            <a:ext cx="7991475" cy="4890741"/>
          </a:xfrm>
          <a:prstGeom prst="rect">
            <a:avLst/>
          </a:prstGeom>
        </p:spPr>
      </p:pic>
      <p:sp>
        <p:nvSpPr>
          <p:cNvPr id="7" name="Title 6">
            <a:extLst>
              <a:ext uri="{FF2B5EF4-FFF2-40B4-BE49-F238E27FC236}">
                <a16:creationId xmlns:a16="http://schemas.microsoft.com/office/drawing/2014/main" id="{7A9553E7-21C8-4588-B611-963DBC243FDE}"/>
              </a:ext>
            </a:extLst>
          </p:cNvPr>
          <p:cNvSpPr>
            <a:spLocks noGrp="1"/>
          </p:cNvSpPr>
          <p:nvPr>
            <p:ph type="title"/>
          </p:nvPr>
        </p:nvSpPr>
        <p:spPr/>
        <p:txBody>
          <a:bodyPr vert="horz" lIns="91440" tIns="45720" rIns="91440" bIns="45720" rtlCol="0" anchor="b">
            <a:normAutofit/>
          </a:bodyPr>
          <a:lstStyle/>
          <a:p>
            <a:r>
              <a:rPr lang="en-US" sz="3600">
                <a:solidFill>
                  <a:srgbClr val="FFFFFF"/>
                </a:solidFill>
              </a:rPr>
              <a:t>Formen von Cybermobbing</a:t>
            </a:r>
          </a:p>
        </p:txBody>
      </p:sp>
      <p:sp>
        <p:nvSpPr>
          <p:cNvPr id="32" name="Text Placeholder 31">
            <a:extLst>
              <a:ext uri="{FF2B5EF4-FFF2-40B4-BE49-F238E27FC236}">
                <a16:creationId xmlns:a16="http://schemas.microsoft.com/office/drawing/2014/main" id="{55127EE6-CA93-4EBB-A354-29C8B8EAE108}"/>
              </a:ext>
            </a:extLst>
          </p:cNvPr>
          <p:cNvSpPr>
            <a:spLocks noGrp="1"/>
          </p:cNvSpPr>
          <p:nvPr>
            <p:ph type="body" sz="half" idx="2"/>
          </p:nvPr>
        </p:nvSpPr>
        <p:spPr/>
        <p:txBody>
          <a:bodyPr/>
          <a:lstStyle/>
          <a:p>
            <a:endParaRPr lang="de-DE"/>
          </a:p>
        </p:txBody>
      </p:sp>
      <p:sp>
        <p:nvSpPr>
          <p:cNvPr id="5" name="Footer Placeholder 4">
            <a:extLst>
              <a:ext uri="{FF2B5EF4-FFF2-40B4-BE49-F238E27FC236}">
                <a16:creationId xmlns:a16="http://schemas.microsoft.com/office/drawing/2014/main" id="{F271C027-3582-489A-81F3-1D9BEDF4D154}"/>
              </a:ext>
            </a:extLst>
          </p:cNvPr>
          <p:cNvSpPr>
            <a:spLocks noGrp="1"/>
          </p:cNvSpPr>
          <p:nvPr>
            <p:ph type="ftr" sz="quarter" idx="11"/>
          </p:nvPr>
        </p:nvSpPr>
        <p:spPr/>
        <p:txBody>
          <a:bodyPr vert="horz" lIns="91440" tIns="45720" rIns="91440" bIns="45720" rtlCol="0" anchor="ctr">
            <a:normAutofit/>
          </a:bodyPr>
          <a:lstStyle/>
          <a:p>
            <a:pPr defTabSz="914400">
              <a:spcAft>
                <a:spcPts val="600"/>
              </a:spcAft>
            </a:pPr>
            <a:r>
              <a:rPr lang="en-US" kern="1200" cap="all" baseline="0">
                <a:solidFill>
                  <a:srgbClr val="FFFFFF"/>
                </a:solidFill>
                <a:latin typeface="+mn-lt"/>
                <a:ea typeface="+mn-ea"/>
                <a:cs typeface="+mn-cs"/>
              </a:rPr>
              <a:t>Copyright © 2020 Accenture und TalentMetropole Ruhr</a:t>
            </a:r>
            <a:endParaRPr lang="en-US" kern="1200" cap="all" baseline="0" dirty="0">
              <a:solidFill>
                <a:srgbClr val="FFFFFF"/>
              </a:solidFill>
              <a:latin typeface="+mn-lt"/>
              <a:ea typeface="+mn-ea"/>
              <a:cs typeface="+mn-cs"/>
            </a:endParaRPr>
          </a:p>
        </p:txBody>
      </p:sp>
      <p:sp>
        <p:nvSpPr>
          <p:cNvPr id="6" name="Slide Number Placeholder 5">
            <a:extLst>
              <a:ext uri="{FF2B5EF4-FFF2-40B4-BE49-F238E27FC236}">
                <a16:creationId xmlns:a16="http://schemas.microsoft.com/office/drawing/2014/main" id="{DB079D59-CD49-4C81-B6FF-18B9BC09998F}"/>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BD56FEB-2E38-4C78-8A65-C610FA6DCB54}" type="slidenum">
              <a:rPr lang="en-US" smtClean="0"/>
              <a:pPr defTabSz="914400">
                <a:spcAft>
                  <a:spcPts val="600"/>
                </a:spcAft>
              </a:pPr>
              <a:t>5</a:t>
            </a:fld>
            <a:endParaRPr lang="en-US"/>
          </a:p>
        </p:txBody>
      </p:sp>
      <p:sp>
        <p:nvSpPr>
          <p:cNvPr id="34" name="TextBox 33">
            <a:extLst>
              <a:ext uri="{FF2B5EF4-FFF2-40B4-BE49-F238E27FC236}">
                <a16:creationId xmlns:a16="http://schemas.microsoft.com/office/drawing/2014/main" id="{6E533106-A9CC-44CD-9DDB-F1EC115BEA38}"/>
              </a:ext>
            </a:extLst>
          </p:cNvPr>
          <p:cNvSpPr txBox="1"/>
          <p:nvPr/>
        </p:nvSpPr>
        <p:spPr>
          <a:xfrm>
            <a:off x="7809720" y="2937509"/>
            <a:ext cx="1534305" cy="646331"/>
          </a:xfrm>
          <a:prstGeom prst="rect">
            <a:avLst/>
          </a:prstGeom>
          <a:noFill/>
        </p:spPr>
        <p:txBody>
          <a:bodyPr wrap="square" rtlCol="0">
            <a:spAutoFit/>
          </a:bodyPr>
          <a:lstStyle/>
          <a:p>
            <a:r>
              <a:rPr lang="de-DE" dirty="0"/>
              <a:t>Anonyme Angriffe</a:t>
            </a:r>
          </a:p>
        </p:txBody>
      </p:sp>
      <p:sp>
        <p:nvSpPr>
          <p:cNvPr id="42" name="TextBox 41">
            <a:extLst>
              <a:ext uri="{FF2B5EF4-FFF2-40B4-BE49-F238E27FC236}">
                <a16:creationId xmlns:a16="http://schemas.microsoft.com/office/drawing/2014/main" id="{A348890E-1811-4E3B-95CE-693EAA3A1CF0}"/>
              </a:ext>
            </a:extLst>
          </p:cNvPr>
          <p:cNvSpPr txBox="1"/>
          <p:nvPr/>
        </p:nvSpPr>
        <p:spPr>
          <a:xfrm>
            <a:off x="5890433" y="3122175"/>
            <a:ext cx="2090738" cy="369332"/>
          </a:xfrm>
          <a:prstGeom prst="rect">
            <a:avLst/>
          </a:prstGeom>
          <a:noFill/>
        </p:spPr>
        <p:txBody>
          <a:bodyPr wrap="square" rtlCol="0">
            <a:spAutoFit/>
          </a:bodyPr>
          <a:lstStyle/>
          <a:p>
            <a:r>
              <a:rPr lang="de-DE" dirty="0"/>
              <a:t>Stalking</a:t>
            </a:r>
          </a:p>
        </p:txBody>
      </p:sp>
      <p:sp>
        <p:nvSpPr>
          <p:cNvPr id="44" name="TextBox 43">
            <a:extLst>
              <a:ext uri="{FF2B5EF4-FFF2-40B4-BE49-F238E27FC236}">
                <a16:creationId xmlns:a16="http://schemas.microsoft.com/office/drawing/2014/main" id="{4B396894-BC08-4ACD-B632-17525AA4E09B}"/>
              </a:ext>
            </a:extLst>
          </p:cNvPr>
          <p:cNvSpPr txBox="1"/>
          <p:nvPr/>
        </p:nvSpPr>
        <p:spPr>
          <a:xfrm>
            <a:off x="4215620" y="4529023"/>
            <a:ext cx="2090738" cy="646331"/>
          </a:xfrm>
          <a:prstGeom prst="rect">
            <a:avLst/>
          </a:prstGeom>
          <a:noFill/>
        </p:spPr>
        <p:txBody>
          <a:bodyPr wrap="square" rtlCol="0">
            <a:spAutoFit/>
          </a:bodyPr>
          <a:lstStyle/>
          <a:p>
            <a:r>
              <a:rPr lang="de-DE" dirty="0"/>
              <a:t>Intime Fotos verbreiten</a:t>
            </a:r>
          </a:p>
        </p:txBody>
      </p:sp>
      <p:sp>
        <p:nvSpPr>
          <p:cNvPr id="46" name="TextBox 45">
            <a:extLst>
              <a:ext uri="{FF2B5EF4-FFF2-40B4-BE49-F238E27FC236}">
                <a16:creationId xmlns:a16="http://schemas.microsoft.com/office/drawing/2014/main" id="{FBA506B5-187E-411B-B9A6-8BA360C314E5}"/>
              </a:ext>
            </a:extLst>
          </p:cNvPr>
          <p:cNvSpPr txBox="1"/>
          <p:nvPr/>
        </p:nvSpPr>
        <p:spPr>
          <a:xfrm>
            <a:off x="9744882" y="3536667"/>
            <a:ext cx="1242206" cy="646331"/>
          </a:xfrm>
          <a:prstGeom prst="rect">
            <a:avLst/>
          </a:prstGeom>
          <a:noFill/>
        </p:spPr>
        <p:txBody>
          <a:bodyPr wrap="square" rtlCol="0">
            <a:spAutoFit/>
          </a:bodyPr>
          <a:lstStyle/>
          <a:p>
            <a:r>
              <a:rPr lang="de-DE" dirty="0"/>
              <a:t>Gerüchte verbreiten</a:t>
            </a:r>
          </a:p>
        </p:txBody>
      </p:sp>
      <p:sp>
        <p:nvSpPr>
          <p:cNvPr id="47" name="TextBox 46">
            <a:extLst>
              <a:ext uri="{FF2B5EF4-FFF2-40B4-BE49-F238E27FC236}">
                <a16:creationId xmlns:a16="http://schemas.microsoft.com/office/drawing/2014/main" id="{73C53CDA-10E7-4AD0-8E17-93CC833ED127}"/>
              </a:ext>
            </a:extLst>
          </p:cNvPr>
          <p:cNvSpPr txBox="1"/>
          <p:nvPr/>
        </p:nvSpPr>
        <p:spPr>
          <a:xfrm>
            <a:off x="10556470" y="1259882"/>
            <a:ext cx="2090738" cy="369332"/>
          </a:xfrm>
          <a:prstGeom prst="rect">
            <a:avLst/>
          </a:prstGeom>
          <a:noFill/>
        </p:spPr>
        <p:txBody>
          <a:bodyPr wrap="square" rtlCol="0">
            <a:spAutoFit/>
          </a:bodyPr>
          <a:lstStyle/>
          <a:p>
            <a:r>
              <a:rPr lang="de-DE" dirty="0"/>
              <a:t>Drohungen</a:t>
            </a:r>
          </a:p>
        </p:txBody>
      </p:sp>
      <p:sp>
        <p:nvSpPr>
          <p:cNvPr id="48" name="TextBox 47">
            <a:extLst>
              <a:ext uri="{FF2B5EF4-FFF2-40B4-BE49-F238E27FC236}">
                <a16:creationId xmlns:a16="http://schemas.microsoft.com/office/drawing/2014/main" id="{2A254E5C-8DA5-4A5D-BEA3-13D9A891F8B3}"/>
              </a:ext>
            </a:extLst>
          </p:cNvPr>
          <p:cNvSpPr txBox="1"/>
          <p:nvPr/>
        </p:nvSpPr>
        <p:spPr>
          <a:xfrm>
            <a:off x="5890433" y="5555613"/>
            <a:ext cx="2090738" cy="369332"/>
          </a:xfrm>
          <a:prstGeom prst="rect">
            <a:avLst/>
          </a:prstGeom>
          <a:noFill/>
        </p:spPr>
        <p:txBody>
          <a:bodyPr wrap="square" rtlCol="0">
            <a:spAutoFit/>
          </a:bodyPr>
          <a:lstStyle/>
          <a:p>
            <a:r>
              <a:rPr lang="de-DE" dirty="0"/>
              <a:t>Beleidigungen</a:t>
            </a:r>
          </a:p>
        </p:txBody>
      </p:sp>
      <p:sp>
        <p:nvSpPr>
          <p:cNvPr id="49" name="TextBox 48">
            <a:extLst>
              <a:ext uri="{FF2B5EF4-FFF2-40B4-BE49-F238E27FC236}">
                <a16:creationId xmlns:a16="http://schemas.microsoft.com/office/drawing/2014/main" id="{82DEAE82-F6F2-4E5B-9C88-B7A22426DFAA}"/>
              </a:ext>
            </a:extLst>
          </p:cNvPr>
          <p:cNvSpPr txBox="1"/>
          <p:nvPr/>
        </p:nvSpPr>
        <p:spPr>
          <a:xfrm>
            <a:off x="9283497" y="5443537"/>
            <a:ext cx="2090738" cy="369332"/>
          </a:xfrm>
          <a:prstGeom prst="rect">
            <a:avLst/>
          </a:prstGeom>
          <a:noFill/>
        </p:spPr>
        <p:txBody>
          <a:bodyPr wrap="square" rtlCol="0">
            <a:spAutoFit/>
          </a:bodyPr>
          <a:lstStyle/>
          <a:p>
            <a:r>
              <a:rPr lang="de-DE" dirty="0"/>
              <a:t>Schikane</a:t>
            </a:r>
          </a:p>
        </p:txBody>
      </p:sp>
      <p:pic>
        <p:nvPicPr>
          <p:cNvPr id="16" name="Picture 15">
            <a:extLst>
              <a:ext uri="{FF2B5EF4-FFF2-40B4-BE49-F238E27FC236}">
                <a16:creationId xmlns:a16="http://schemas.microsoft.com/office/drawing/2014/main" id="{EA67186C-A061-4F8B-B758-FB648D6E715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7" name="Picture 16" descr="Quellbild anzeigen">
            <a:extLst>
              <a:ext uri="{FF2B5EF4-FFF2-40B4-BE49-F238E27FC236}">
                <a16:creationId xmlns:a16="http://schemas.microsoft.com/office/drawing/2014/main" id="{46723220-8A8C-49BC-96E7-31D9FBC3302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1658469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777BDA-5CBE-4DED-9282-F7DAD0DF16CD}"/>
              </a:ext>
            </a:extLst>
          </p:cNvPr>
          <p:cNvSpPr>
            <a:spLocks noGrp="1"/>
          </p:cNvSpPr>
          <p:nvPr>
            <p:ph type="title"/>
          </p:nvPr>
        </p:nvSpPr>
        <p:spPr/>
        <p:txBody>
          <a:bodyPr>
            <a:normAutofit/>
          </a:bodyPr>
          <a:lstStyle/>
          <a:p>
            <a:r>
              <a:rPr lang="de-DE" dirty="0">
                <a:solidFill>
                  <a:schemeClr val="tx1"/>
                </a:solidFill>
              </a:rPr>
              <a:t>Aufgabe</a:t>
            </a:r>
          </a:p>
        </p:txBody>
      </p:sp>
      <p:sp>
        <p:nvSpPr>
          <p:cNvPr id="3" name="Footer Placeholder 2">
            <a:extLst>
              <a:ext uri="{FF2B5EF4-FFF2-40B4-BE49-F238E27FC236}">
                <a16:creationId xmlns:a16="http://schemas.microsoft.com/office/drawing/2014/main" id="{42F5A72D-7211-4165-82D5-71BFDEC4C81B}"/>
              </a:ext>
            </a:extLst>
          </p:cNvPr>
          <p:cNvSpPr>
            <a:spLocks noGrp="1"/>
          </p:cNvSpPr>
          <p:nvPr>
            <p:ph type="ftr" sz="quarter" idx="11"/>
          </p:nvPr>
        </p:nvSpPr>
        <p:spPr/>
        <p:txBody>
          <a:bodyPr>
            <a:normAutofit/>
          </a:bodyPr>
          <a:lstStyle/>
          <a:p>
            <a:pPr>
              <a:spcAft>
                <a:spcPts val="600"/>
              </a:spcAft>
            </a:pPr>
            <a:r>
              <a:rPr lang="en-US"/>
              <a:t>Copyright © 2020 Accenture und TalentMetropole Ruhr</a:t>
            </a:r>
            <a:endParaRPr lang="de-DE"/>
          </a:p>
        </p:txBody>
      </p:sp>
      <p:sp>
        <p:nvSpPr>
          <p:cNvPr id="4" name="Slide Number Placeholder 3">
            <a:extLst>
              <a:ext uri="{FF2B5EF4-FFF2-40B4-BE49-F238E27FC236}">
                <a16:creationId xmlns:a16="http://schemas.microsoft.com/office/drawing/2014/main" id="{5723A772-EC93-46B8-95A2-D543A0B59FCC}"/>
              </a:ext>
            </a:extLst>
          </p:cNvPr>
          <p:cNvSpPr>
            <a:spLocks noGrp="1"/>
          </p:cNvSpPr>
          <p:nvPr>
            <p:ph type="sldNum" sz="quarter" idx="12"/>
          </p:nvPr>
        </p:nvSpPr>
        <p:spPr/>
        <p:txBody>
          <a:bodyPr>
            <a:normAutofit/>
          </a:bodyPr>
          <a:lstStyle/>
          <a:p>
            <a:pPr>
              <a:spcAft>
                <a:spcPts val="600"/>
              </a:spcAft>
            </a:pPr>
            <a:fld id="{DBD56FEB-2E38-4C78-8A65-C610FA6DCB54}" type="slidenum">
              <a:rPr lang="de-DE" smtClean="0"/>
              <a:pPr>
                <a:spcAft>
                  <a:spcPts val="600"/>
                </a:spcAft>
              </a:pPr>
              <a:t>6</a:t>
            </a:fld>
            <a:endParaRPr lang="de-DE"/>
          </a:p>
        </p:txBody>
      </p:sp>
      <p:graphicFrame>
        <p:nvGraphicFramePr>
          <p:cNvPr id="22" name="TextBox 7">
            <a:extLst>
              <a:ext uri="{FF2B5EF4-FFF2-40B4-BE49-F238E27FC236}">
                <a16:creationId xmlns:a16="http://schemas.microsoft.com/office/drawing/2014/main" id="{CDABC8BB-384C-47E5-B2B9-1F6ABE663818}"/>
              </a:ext>
            </a:extLst>
          </p:cNvPr>
          <p:cNvGraphicFramePr/>
          <p:nvPr>
            <p:extLst>
              <p:ext uri="{D42A27DB-BD31-4B8C-83A1-F6EECF244321}">
                <p14:modId xmlns:p14="http://schemas.microsoft.com/office/powerpoint/2010/main" val="857218265"/>
              </p:ext>
            </p:extLst>
          </p:nvPr>
        </p:nvGraphicFramePr>
        <p:xfrm>
          <a:off x="1096962" y="2098514"/>
          <a:ext cx="10675938" cy="3959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5AE2D52E-3D89-4670-8FD8-702023F3AE2D}"/>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9" name="Picture 8" descr="Quellbild anzeigen">
            <a:extLst>
              <a:ext uri="{FF2B5EF4-FFF2-40B4-BE49-F238E27FC236}">
                <a16:creationId xmlns:a16="http://schemas.microsoft.com/office/drawing/2014/main" id="{19D6B3D1-3225-459C-BD50-F6EB0A1A6C3A}"/>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1161411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686B-58C4-4466-859B-182123682ECC}"/>
              </a:ext>
            </a:extLst>
          </p:cNvPr>
          <p:cNvSpPr>
            <a:spLocks noGrp="1"/>
          </p:cNvSpPr>
          <p:nvPr>
            <p:ph type="title"/>
          </p:nvPr>
        </p:nvSpPr>
        <p:spPr/>
        <p:txBody>
          <a:bodyPr/>
          <a:lstStyle/>
          <a:p>
            <a:r>
              <a:rPr lang="de-DE" dirty="0">
                <a:solidFill>
                  <a:schemeClr val="tx1"/>
                </a:solidFill>
              </a:rPr>
              <a:t>Interview</a:t>
            </a:r>
          </a:p>
        </p:txBody>
      </p:sp>
      <p:sp>
        <p:nvSpPr>
          <p:cNvPr id="5" name="Footer Placeholder 4">
            <a:extLst>
              <a:ext uri="{FF2B5EF4-FFF2-40B4-BE49-F238E27FC236}">
                <a16:creationId xmlns:a16="http://schemas.microsoft.com/office/drawing/2014/main" id="{6CB6DE08-F668-415A-8160-4D61D1348577}"/>
              </a:ext>
            </a:extLst>
          </p:cNvPr>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a:extLst>
              <a:ext uri="{FF2B5EF4-FFF2-40B4-BE49-F238E27FC236}">
                <a16:creationId xmlns:a16="http://schemas.microsoft.com/office/drawing/2014/main" id="{A617073A-B793-496D-9C59-B8632C0BF608}"/>
              </a:ext>
            </a:extLst>
          </p:cNvPr>
          <p:cNvSpPr>
            <a:spLocks noGrp="1"/>
          </p:cNvSpPr>
          <p:nvPr>
            <p:ph type="sldNum" sz="quarter" idx="12"/>
          </p:nvPr>
        </p:nvSpPr>
        <p:spPr/>
        <p:txBody>
          <a:bodyPr/>
          <a:lstStyle/>
          <a:p>
            <a:fld id="{DBD56FEB-2E38-4C78-8A65-C610FA6DCB54}" type="slidenum">
              <a:rPr lang="de-DE" smtClean="0"/>
              <a:t>7</a:t>
            </a:fld>
            <a:endParaRPr lang="de-DE"/>
          </a:p>
        </p:txBody>
      </p:sp>
      <p:sp>
        <p:nvSpPr>
          <p:cNvPr id="7" name="Content Placeholder 6">
            <a:extLst>
              <a:ext uri="{FF2B5EF4-FFF2-40B4-BE49-F238E27FC236}">
                <a16:creationId xmlns:a16="http://schemas.microsoft.com/office/drawing/2014/main" id="{47BC9AC0-EF95-4B84-8129-DE61C5012C26}"/>
              </a:ext>
            </a:extLst>
          </p:cNvPr>
          <p:cNvSpPr>
            <a:spLocks noGrp="1"/>
          </p:cNvSpPr>
          <p:nvPr>
            <p:ph idx="1"/>
          </p:nvPr>
        </p:nvSpPr>
        <p:spPr>
          <a:xfrm>
            <a:off x="1096963" y="1846263"/>
            <a:ext cx="10058400" cy="4022725"/>
          </a:xfrm>
          <a:prstGeom prst="rect">
            <a:avLst/>
          </a:prstGeom>
        </p:spPr>
        <p:txBody>
          <a:bodyPr wrap="square">
            <a:spAutoFit/>
          </a:bodyPr>
          <a:lstStyle/>
          <a:p>
            <a:pPr>
              <a:spcAft>
                <a:spcPts val="600"/>
              </a:spcAft>
            </a:pPr>
            <a:r>
              <a:rPr lang="de-DE" dirty="0">
                <a:hlinkClick r:id="rId2"/>
              </a:rPr>
              <a:t>https://www.bpb.de/lernen/unterrichten/grafstat/46579/m-03-05-verfolgt-im-cyberspace</a:t>
            </a:r>
            <a:endParaRPr lang="de-DE" dirty="0"/>
          </a:p>
        </p:txBody>
      </p:sp>
      <p:pic>
        <p:nvPicPr>
          <p:cNvPr id="8" name="Picture 7">
            <a:extLst>
              <a:ext uri="{FF2B5EF4-FFF2-40B4-BE49-F238E27FC236}">
                <a16:creationId xmlns:a16="http://schemas.microsoft.com/office/drawing/2014/main" id="{F3EFF13E-2DDA-4A79-B8AD-B19079848BF7}"/>
              </a:ext>
            </a:extLst>
          </p:cNvPr>
          <p:cNvPicPr>
            <a:picLocks noChangeAspect="1"/>
          </p:cNvPicPr>
          <p:nvPr/>
        </p:nvPicPr>
        <p:blipFill>
          <a:blip r:embed="rId3"/>
          <a:stretch>
            <a:fillRect/>
          </a:stretch>
        </p:blipFill>
        <p:spPr>
          <a:xfrm>
            <a:off x="1096963" y="2382838"/>
            <a:ext cx="3448050" cy="3486150"/>
          </a:xfrm>
          <a:prstGeom prst="rect">
            <a:avLst/>
          </a:prstGeom>
        </p:spPr>
      </p:pic>
      <p:pic>
        <p:nvPicPr>
          <p:cNvPr id="10" name="Picture 9">
            <a:extLst>
              <a:ext uri="{FF2B5EF4-FFF2-40B4-BE49-F238E27FC236}">
                <a16:creationId xmlns:a16="http://schemas.microsoft.com/office/drawing/2014/main" id="{CBDA7DC9-9147-48E1-9311-183449E383A5}"/>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1" name="Picture 10" descr="Quellbild anzeigen">
            <a:extLst>
              <a:ext uri="{FF2B5EF4-FFF2-40B4-BE49-F238E27FC236}">
                <a16:creationId xmlns:a16="http://schemas.microsoft.com/office/drawing/2014/main" id="{5DBB291F-86FE-4A2F-BB38-FF87EFB6601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2024958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BCA7EF4E-B270-4AC8-8C4F-E361539E8737}"/>
              </a:ext>
            </a:extLst>
          </p:cNvPr>
          <p:cNvGraphicFramePr>
            <a:graphicFrameLocks noGrp="1"/>
          </p:cNvGraphicFramePr>
          <p:nvPr>
            <p:ph idx="1"/>
            <p:extLst>
              <p:ext uri="{D42A27DB-BD31-4B8C-83A1-F6EECF244321}">
                <p14:modId xmlns:p14="http://schemas.microsoft.com/office/powerpoint/2010/main" val="2349894241"/>
              </p:ext>
            </p:extLst>
          </p:nvPr>
        </p:nvGraphicFramePr>
        <p:xfrm>
          <a:off x="4740966" y="556591"/>
          <a:ext cx="6828182" cy="6052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03ACE1C-3968-40F7-986F-3077166FC3C4}"/>
              </a:ext>
            </a:extLst>
          </p:cNvPr>
          <p:cNvSpPr txBox="1"/>
          <p:nvPr/>
        </p:nvSpPr>
        <p:spPr>
          <a:xfrm>
            <a:off x="544277" y="1682899"/>
            <a:ext cx="3523643" cy="400110"/>
          </a:xfrm>
          <a:prstGeom prst="rect">
            <a:avLst/>
          </a:prstGeom>
          <a:noFill/>
        </p:spPr>
        <p:txBody>
          <a:bodyPr wrap="square" rtlCol="0">
            <a:spAutoFit/>
          </a:bodyPr>
          <a:lstStyle/>
          <a:p>
            <a:r>
              <a:rPr lang="de-DE" sz="2000" b="1">
                <a:solidFill>
                  <a:schemeClr val="bg1"/>
                </a:solidFill>
              </a:rPr>
              <a:t>Rufschädigung/Verleumdung</a:t>
            </a:r>
          </a:p>
        </p:txBody>
      </p:sp>
      <p:sp>
        <p:nvSpPr>
          <p:cNvPr id="7" name="TextBox 6">
            <a:extLst>
              <a:ext uri="{FF2B5EF4-FFF2-40B4-BE49-F238E27FC236}">
                <a16:creationId xmlns:a16="http://schemas.microsoft.com/office/drawing/2014/main" id="{1E32BC5D-A1B9-4E93-BDBE-29313AFF8711}"/>
              </a:ext>
            </a:extLst>
          </p:cNvPr>
          <p:cNvSpPr txBox="1"/>
          <p:nvPr/>
        </p:nvSpPr>
        <p:spPr>
          <a:xfrm>
            <a:off x="544277" y="5722289"/>
            <a:ext cx="3049215" cy="400110"/>
          </a:xfrm>
          <a:prstGeom prst="rect">
            <a:avLst/>
          </a:prstGeom>
          <a:noFill/>
        </p:spPr>
        <p:txBody>
          <a:bodyPr wrap="square" rtlCol="0">
            <a:spAutoFit/>
          </a:bodyPr>
          <a:lstStyle/>
          <a:p>
            <a:r>
              <a:rPr lang="de-DE" sz="2000" b="1">
                <a:solidFill>
                  <a:schemeClr val="bg1"/>
                </a:solidFill>
              </a:rPr>
              <a:t>Belästigung/Schikane</a:t>
            </a:r>
          </a:p>
        </p:txBody>
      </p:sp>
      <p:sp>
        <p:nvSpPr>
          <p:cNvPr id="8" name="TextBox 7">
            <a:extLst>
              <a:ext uri="{FF2B5EF4-FFF2-40B4-BE49-F238E27FC236}">
                <a16:creationId xmlns:a16="http://schemas.microsoft.com/office/drawing/2014/main" id="{A7B76258-F48E-4A16-9A2B-0F2413E7DDB6}"/>
              </a:ext>
            </a:extLst>
          </p:cNvPr>
          <p:cNvSpPr txBox="1"/>
          <p:nvPr/>
        </p:nvSpPr>
        <p:spPr>
          <a:xfrm>
            <a:off x="544277" y="3702595"/>
            <a:ext cx="4707467" cy="400110"/>
          </a:xfrm>
          <a:prstGeom prst="rect">
            <a:avLst/>
          </a:prstGeom>
          <a:noFill/>
        </p:spPr>
        <p:txBody>
          <a:bodyPr wrap="square" rtlCol="0">
            <a:spAutoFit/>
          </a:bodyPr>
          <a:lstStyle/>
          <a:p>
            <a:r>
              <a:rPr lang="de-DE" sz="2000" b="1">
                <a:solidFill>
                  <a:schemeClr val="bg1"/>
                </a:solidFill>
              </a:rPr>
              <a:t>Bedrohung</a:t>
            </a:r>
          </a:p>
        </p:txBody>
      </p:sp>
      <p:sp>
        <p:nvSpPr>
          <p:cNvPr id="9" name="TextBox 8">
            <a:extLst>
              <a:ext uri="{FF2B5EF4-FFF2-40B4-BE49-F238E27FC236}">
                <a16:creationId xmlns:a16="http://schemas.microsoft.com/office/drawing/2014/main" id="{7D4A3A86-D031-4E24-A4E0-C7C612F7E494}"/>
              </a:ext>
            </a:extLst>
          </p:cNvPr>
          <p:cNvSpPr txBox="1"/>
          <p:nvPr/>
        </p:nvSpPr>
        <p:spPr>
          <a:xfrm>
            <a:off x="544277" y="4712443"/>
            <a:ext cx="2624666" cy="400110"/>
          </a:xfrm>
          <a:prstGeom prst="rect">
            <a:avLst/>
          </a:prstGeom>
          <a:noFill/>
        </p:spPr>
        <p:txBody>
          <a:bodyPr wrap="square" rtlCol="0">
            <a:spAutoFit/>
          </a:bodyPr>
          <a:lstStyle/>
          <a:p>
            <a:r>
              <a:rPr lang="de-DE" sz="2000" b="1">
                <a:solidFill>
                  <a:schemeClr val="bg1"/>
                </a:solidFill>
              </a:rPr>
              <a:t>Demütigung</a:t>
            </a:r>
          </a:p>
        </p:txBody>
      </p:sp>
      <p:sp>
        <p:nvSpPr>
          <p:cNvPr id="10" name="TextBox 9">
            <a:extLst>
              <a:ext uri="{FF2B5EF4-FFF2-40B4-BE49-F238E27FC236}">
                <a16:creationId xmlns:a16="http://schemas.microsoft.com/office/drawing/2014/main" id="{DE0AD87A-0D18-4C76-9498-857DFBF57E20}"/>
              </a:ext>
            </a:extLst>
          </p:cNvPr>
          <p:cNvSpPr txBox="1"/>
          <p:nvPr/>
        </p:nvSpPr>
        <p:spPr>
          <a:xfrm>
            <a:off x="544277" y="673051"/>
            <a:ext cx="3454400" cy="400110"/>
          </a:xfrm>
          <a:prstGeom prst="rect">
            <a:avLst/>
          </a:prstGeom>
          <a:noFill/>
        </p:spPr>
        <p:txBody>
          <a:bodyPr wrap="square" rtlCol="0">
            <a:spAutoFit/>
          </a:bodyPr>
          <a:lstStyle/>
          <a:p>
            <a:r>
              <a:rPr lang="de-DE" sz="2000" b="1">
                <a:solidFill>
                  <a:schemeClr val="bg1"/>
                </a:solidFill>
              </a:rPr>
              <a:t>Bloßstellung</a:t>
            </a:r>
          </a:p>
        </p:txBody>
      </p:sp>
      <p:sp>
        <p:nvSpPr>
          <p:cNvPr id="11" name="TextBox 10">
            <a:extLst>
              <a:ext uri="{FF2B5EF4-FFF2-40B4-BE49-F238E27FC236}">
                <a16:creationId xmlns:a16="http://schemas.microsoft.com/office/drawing/2014/main" id="{E9258BEA-1DFD-4485-BEDD-F55F2DCF6ECD}"/>
              </a:ext>
            </a:extLst>
          </p:cNvPr>
          <p:cNvSpPr txBox="1"/>
          <p:nvPr/>
        </p:nvSpPr>
        <p:spPr>
          <a:xfrm>
            <a:off x="544277" y="2692747"/>
            <a:ext cx="3325633" cy="400110"/>
          </a:xfrm>
          <a:prstGeom prst="rect">
            <a:avLst/>
          </a:prstGeom>
          <a:noFill/>
        </p:spPr>
        <p:txBody>
          <a:bodyPr wrap="square" rtlCol="0">
            <a:spAutoFit/>
          </a:bodyPr>
          <a:lstStyle/>
          <a:p>
            <a:r>
              <a:rPr lang="de-DE" sz="2000" b="1">
                <a:solidFill>
                  <a:schemeClr val="bg1"/>
                </a:solidFill>
              </a:rPr>
              <a:t>Ausschluss/Ignorieren</a:t>
            </a:r>
          </a:p>
        </p:txBody>
      </p:sp>
      <p:sp>
        <p:nvSpPr>
          <p:cNvPr id="3" name="Footer Placeholder 2">
            <a:extLst>
              <a:ext uri="{FF2B5EF4-FFF2-40B4-BE49-F238E27FC236}">
                <a16:creationId xmlns:a16="http://schemas.microsoft.com/office/drawing/2014/main" id="{B3D73774-F29C-4864-917E-1E6960CA8782}"/>
              </a:ext>
            </a:extLst>
          </p:cNvPr>
          <p:cNvSpPr>
            <a:spLocks noGrp="1"/>
          </p:cNvSpPr>
          <p:nvPr>
            <p:ph type="ftr" sz="quarter" idx="11"/>
          </p:nvPr>
        </p:nvSpPr>
        <p:spPr/>
        <p:txBody>
          <a:bodyPr/>
          <a:lstStyle/>
          <a:p>
            <a:r>
              <a:rPr lang="en-US"/>
              <a:t>Copyright © 2020 Accenture und TalentMetropole Ruhr</a:t>
            </a:r>
            <a:endParaRPr lang="de-DE"/>
          </a:p>
        </p:txBody>
      </p:sp>
      <p:sp>
        <p:nvSpPr>
          <p:cNvPr id="4" name="Slide Number Placeholder 3">
            <a:extLst>
              <a:ext uri="{FF2B5EF4-FFF2-40B4-BE49-F238E27FC236}">
                <a16:creationId xmlns:a16="http://schemas.microsoft.com/office/drawing/2014/main" id="{51717364-1B60-4DDF-8594-6F2773783A09}"/>
              </a:ext>
            </a:extLst>
          </p:cNvPr>
          <p:cNvSpPr>
            <a:spLocks noGrp="1"/>
          </p:cNvSpPr>
          <p:nvPr>
            <p:ph type="sldNum" sz="quarter" idx="12"/>
          </p:nvPr>
        </p:nvSpPr>
        <p:spPr/>
        <p:txBody>
          <a:bodyPr/>
          <a:lstStyle/>
          <a:p>
            <a:fld id="{DBD56FEB-2E38-4C78-8A65-C610FA6DCB54}" type="slidenum">
              <a:rPr lang="de-DE" smtClean="0"/>
              <a:t>8</a:t>
            </a:fld>
            <a:endParaRPr lang="de-DE"/>
          </a:p>
        </p:txBody>
      </p:sp>
      <p:pic>
        <p:nvPicPr>
          <p:cNvPr id="13" name="Picture 12">
            <a:extLst>
              <a:ext uri="{FF2B5EF4-FFF2-40B4-BE49-F238E27FC236}">
                <a16:creationId xmlns:a16="http://schemas.microsoft.com/office/drawing/2014/main" id="{847FF4E9-26E6-48AE-8C3E-5C946E725218}"/>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4" name="Picture 13" descr="Quellbild anzeigen">
            <a:extLst>
              <a:ext uri="{FF2B5EF4-FFF2-40B4-BE49-F238E27FC236}">
                <a16:creationId xmlns:a16="http://schemas.microsoft.com/office/drawing/2014/main" id="{26E832C5-9161-4111-B36F-7678B62DFA59}"/>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82607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48EAAC-549C-425F-9F6A-196DE6E31C0F}"/>
              </a:ext>
            </a:extLst>
          </p:cNvPr>
          <p:cNvSpPr>
            <a:spLocks noGrp="1"/>
          </p:cNvSpPr>
          <p:nvPr>
            <p:ph type="title"/>
          </p:nvPr>
        </p:nvSpPr>
        <p:spPr/>
        <p:txBody>
          <a:bodyPr/>
          <a:lstStyle/>
          <a:p>
            <a:r>
              <a:rPr lang="de-DE" dirty="0">
                <a:solidFill>
                  <a:schemeClr val="tx1"/>
                </a:solidFill>
              </a:rPr>
              <a:t>Welche Warnsignale gibt es?</a:t>
            </a:r>
          </a:p>
        </p:txBody>
      </p:sp>
      <p:sp>
        <p:nvSpPr>
          <p:cNvPr id="8" name="Content Placeholder 7">
            <a:extLst>
              <a:ext uri="{FF2B5EF4-FFF2-40B4-BE49-F238E27FC236}">
                <a16:creationId xmlns:a16="http://schemas.microsoft.com/office/drawing/2014/main" id="{69721EEB-1C28-40C5-922B-7E9A22F9BE7F}"/>
              </a:ext>
            </a:extLst>
          </p:cNvPr>
          <p:cNvSpPr>
            <a:spLocks noGrp="1"/>
          </p:cNvSpPr>
          <p:nvPr>
            <p:ph idx="1"/>
          </p:nvPr>
        </p:nvSpPr>
        <p:spPr>
          <a:xfrm>
            <a:off x="1235075" y="1917171"/>
            <a:ext cx="10058400" cy="4023360"/>
          </a:xfrm>
        </p:spPr>
        <p:txBody>
          <a:bodyPr>
            <a:normAutofit/>
          </a:bodyPr>
          <a:lstStyle/>
          <a:p>
            <a:pPr marL="0" indent="0">
              <a:buNone/>
            </a:pPr>
            <a:r>
              <a:rPr lang="de-DE" b="1" dirty="0">
                <a:solidFill>
                  <a:schemeClr val="tx1"/>
                </a:solidFill>
              </a:rPr>
              <a:t>Betroffene</a:t>
            </a:r>
          </a:p>
          <a:p>
            <a:pPr marL="357188" indent="-357188">
              <a:buClrTx/>
              <a:buFont typeface="Arial" panose="020B0604020202020204" pitchFamily="34" charset="0"/>
              <a:buChar char="•"/>
            </a:pPr>
            <a:r>
              <a:rPr lang="de-DE" dirty="0">
                <a:solidFill>
                  <a:schemeClr val="tx1"/>
                </a:solidFill>
              </a:rPr>
              <a:t>ziehen sich zurück, werden verschlossener, erzählen weniger, wirken gehemmt </a:t>
            </a:r>
          </a:p>
          <a:p>
            <a:pPr marL="357188" indent="-357188">
              <a:buClrTx/>
              <a:buFont typeface="Arial" panose="020B0604020202020204" pitchFamily="34" charset="0"/>
              <a:buChar char="•"/>
            </a:pPr>
            <a:r>
              <a:rPr lang="de-DE" dirty="0">
                <a:solidFill>
                  <a:schemeClr val="tx1"/>
                </a:solidFill>
              </a:rPr>
              <a:t>sind oft müde und gereizt</a:t>
            </a:r>
          </a:p>
          <a:p>
            <a:pPr marL="357188" indent="-357188">
              <a:buClrTx/>
              <a:buFont typeface="Arial" panose="020B0604020202020204" pitchFamily="34" charset="0"/>
              <a:buChar char="•"/>
            </a:pPr>
            <a:r>
              <a:rPr lang="de-DE" dirty="0">
                <a:solidFill>
                  <a:schemeClr val="tx1"/>
                </a:solidFill>
              </a:rPr>
              <a:t>konzentrieren sich deutlich schlechter</a:t>
            </a:r>
          </a:p>
          <a:p>
            <a:pPr marL="357188" indent="-357188">
              <a:buClrTx/>
              <a:buFont typeface="Arial" panose="020B0604020202020204" pitchFamily="34" charset="0"/>
              <a:buChar char="•"/>
            </a:pPr>
            <a:r>
              <a:rPr lang="de-DE" dirty="0">
                <a:solidFill>
                  <a:schemeClr val="tx1"/>
                </a:solidFill>
              </a:rPr>
              <a:t>wirken niedergeschlagen und traurig, oft desinteressiert oder ängstlich</a:t>
            </a:r>
          </a:p>
          <a:p>
            <a:pPr marL="357188" indent="-357188">
              <a:buClrTx/>
              <a:buFont typeface="Arial" panose="020B0604020202020204" pitchFamily="34" charset="0"/>
              <a:buChar char="•"/>
            </a:pPr>
            <a:r>
              <a:rPr lang="de-DE" dirty="0">
                <a:solidFill>
                  <a:schemeClr val="tx1"/>
                </a:solidFill>
              </a:rPr>
              <a:t> wirken verstört nach einem Blick aufs Handy</a:t>
            </a:r>
          </a:p>
          <a:p>
            <a:pPr marL="357188" indent="-357188">
              <a:buClrTx/>
              <a:buFont typeface="Arial" panose="020B0604020202020204" pitchFamily="34" charset="0"/>
              <a:buChar char="•"/>
            </a:pPr>
            <a:r>
              <a:rPr lang="de-DE" dirty="0">
                <a:solidFill>
                  <a:schemeClr val="tx1"/>
                </a:solidFill>
              </a:rPr>
              <a:t>sind kränklich und machen insgesamt einen veränderten Eindruck</a:t>
            </a:r>
          </a:p>
        </p:txBody>
      </p:sp>
      <p:sp>
        <p:nvSpPr>
          <p:cNvPr id="5" name="Footer Placeholder 4">
            <a:extLst>
              <a:ext uri="{FF2B5EF4-FFF2-40B4-BE49-F238E27FC236}">
                <a16:creationId xmlns:a16="http://schemas.microsoft.com/office/drawing/2014/main" id="{9C3FB083-97A2-46D7-A964-95BA57EC9776}"/>
              </a:ext>
            </a:extLst>
          </p:cNvPr>
          <p:cNvSpPr>
            <a:spLocks noGrp="1"/>
          </p:cNvSpPr>
          <p:nvPr>
            <p:ph type="ftr" sz="quarter" idx="11"/>
          </p:nvPr>
        </p:nvSpPr>
        <p:spPr/>
        <p:txBody>
          <a:bodyPr/>
          <a:lstStyle/>
          <a:p>
            <a:r>
              <a:rPr lang="en-US"/>
              <a:t>Copyright © 2020 Accenture und TalentMetropole Ruhr</a:t>
            </a:r>
            <a:endParaRPr lang="de-DE"/>
          </a:p>
        </p:txBody>
      </p:sp>
      <p:sp>
        <p:nvSpPr>
          <p:cNvPr id="6" name="Slide Number Placeholder 5">
            <a:extLst>
              <a:ext uri="{FF2B5EF4-FFF2-40B4-BE49-F238E27FC236}">
                <a16:creationId xmlns:a16="http://schemas.microsoft.com/office/drawing/2014/main" id="{64B34489-CD33-4106-91CB-4EAB40938B27}"/>
              </a:ext>
            </a:extLst>
          </p:cNvPr>
          <p:cNvSpPr>
            <a:spLocks noGrp="1"/>
          </p:cNvSpPr>
          <p:nvPr>
            <p:ph type="sldNum" sz="quarter" idx="12"/>
          </p:nvPr>
        </p:nvSpPr>
        <p:spPr/>
        <p:txBody>
          <a:bodyPr/>
          <a:lstStyle/>
          <a:p>
            <a:fld id="{DBD56FEB-2E38-4C78-8A65-C610FA6DCB54}" type="slidenum">
              <a:rPr lang="de-DE" smtClean="0"/>
              <a:t>9</a:t>
            </a:fld>
            <a:endParaRPr lang="de-DE"/>
          </a:p>
        </p:txBody>
      </p:sp>
      <p:pic>
        <p:nvPicPr>
          <p:cNvPr id="10" name="Picture 9">
            <a:extLst>
              <a:ext uri="{FF2B5EF4-FFF2-40B4-BE49-F238E27FC236}">
                <a16:creationId xmlns:a16="http://schemas.microsoft.com/office/drawing/2014/main" id="{8C3135AB-23E6-4CDC-815C-DB430DC757E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0" y="6383532"/>
            <a:ext cx="989330" cy="464820"/>
          </a:xfrm>
          <a:prstGeom prst="rect">
            <a:avLst/>
          </a:prstGeom>
        </p:spPr>
      </p:pic>
      <p:pic>
        <p:nvPicPr>
          <p:cNvPr id="11" name="Picture 10" descr="Quellbild anzeigen">
            <a:extLst>
              <a:ext uri="{FF2B5EF4-FFF2-40B4-BE49-F238E27FC236}">
                <a16:creationId xmlns:a16="http://schemas.microsoft.com/office/drawing/2014/main" id="{F883310B-F41F-4496-96E9-646F8E1B12B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8700" y="6445127"/>
            <a:ext cx="717550" cy="359410"/>
          </a:xfrm>
          <a:prstGeom prst="rect">
            <a:avLst/>
          </a:prstGeom>
          <a:noFill/>
          <a:ln>
            <a:noFill/>
          </a:ln>
        </p:spPr>
      </p:pic>
    </p:spTree>
    <p:extLst>
      <p:ext uri="{BB962C8B-B14F-4D97-AF65-F5344CB8AC3E}">
        <p14:creationId xmlns:p14="http://schemas.microsoft.com/office/powerpoint/2010/main" val="309077055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C796000E46124EA1FA5322C6C68C31" ma:contentTypeVersion="11" ma:contentTypeDescription="Create a new document." ma:contentTypeScope="" ma:versionID="b7b9b972373ee45349d92e91c830cc2d">
  <xsd:schema xmlns:xsd="http://www.w3.org/2001/XMLSchema" xmlns:xs="http://www.w3.org/2001/XMLSchema" xmlns:p="http://schemas.microsoft.com/office/2006/metadata/properties" xmlns:ns2="574f9e18-bdef-46bb-968c-b3e07fa7e1df" xmlns:ns3="ab142e6f-9ddb-4970-b73e-099762d5721e" targetNamespace="http://schemas.microsoft.com/office/2006/metadata/properties" ma:root="true" ma:fieldsID="a45cbb62cc03065d97bc73e0fa73cd17" ns2:_="" ns3:_="">
    <xsd:import namespace="574f9e18-bdef-46bb-968c-b3e07fa7e1df"/>
    <xsd:import namespace="ab142e6f-9ddb-4970-b73e-099762d572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EventHashCode" minOccurs="0"/>
                <xsd:element ref="ns2:MediaServiceGenerationTime"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4f9e18-bdef-46bb-968c-b3e07fa7e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142e6f-9ddb-4970-b73e-099762d5721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0CFB7E-3765-431E-AA57-A3F8A4566129}">
  <ds:schemaRefs>
    <ds:schemaRef ds:uri="http://schemas.microsoft.com/sharepoint/v3/contenttype/forms"/>
  </ds:schemaRefs>
</ds:datastoreItem>
</file>

<file path=customXml/itemProps2.xml><?xml version="1.0" encoding="utf-8"?>
<ds:datastoreItem xmlns:ds="http://schemas.openxmlformats.org/officeDocument/2006/customXml" ds:itemID="{5D0335BF-24DA-48D0-BE86-A4793D07A6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4f9e18-bdef-46bb-968c-b3e07fa7e1df"/>
    <ds:schemaRef ds:uri="ab142e6f-9ddb-4970-b73e-099762d572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504989-963A-4E69-AC37-0B99E96442C6}">
  <ds:schemaRefs>
    <ds:schemaRef ds:uri="http://schemas.microsoft.com/office/2006/metadata/properties"/>
    <ds:schemaRef ds:uri="574f9e18-bdef-46bb-968c-b3e07fa7e1df"/>
    <ds:schemaRef ds:uri="http://schemas.microsoft.com/office/2006/documentManagement/types"/>
    <ds:schemaRef ds:uri="http://www.w3.org/XML/1998/namespace"/>
    <ds:schemaRef ds:uri="http://purl.org/dc/elements/1.1/"/>
    <ds:schemaRef ds:uri="http://purl.org/dc/dcmitype/"/>
    <ds:schemaRef ds:uri="ab142e6f-9ddb-4970-b73e-099762d5721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1443</Words>
  <Application>Microsoft Office PowerPoint</Application>
  <PresentationFormat>Widescreen</PresentationFormat>
  <Paragraphs>184</Paragraphs>
  <Slides>18</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Graphik</vt:lpstr>
      <vt:lpstr>Retrospect</vt:lpstr>
      <vt:lpstr>Cybermobbing</vt:lpstr>
      <vt:lpstr>PowerPoint Presentation</vt:lpstr>
      <vt:lpstr>Vorwissen</vt:lpstr>
      <vt:lpstr>Cybermobbing</vt:lpstr>
      <vt:lpstr>Formen von Cybermobbing</vt:lpstr>
      <vt:lpstr>Aufgabe</vt:lpstr>
      <vt:lpstr>Interview</vt:lpstr>
      <vt:lpstr>PowerPoint Presentation</vt:lpstr>
      <vt:lpstr>Welche Warnsignale gibt es?</vt:lpstr>
      <vt:lpstr>PowerPoint Presentation</vt:lpstr>
      <vt:lpstr>Was kann man gegen Cybermobbing tun?</vt:lpstr>
      <vt:lpstr>PowerPoint Presentation</vt:lpstr>
      <vt:lpstr>Diskutieren Sie!</vt:lpstr>
      <vt:lpstr>Unsoziales Verhalten im Netz</vt:lpstr>
      <vt:lpstr>Was sagen die Internet-Stars zum Umgang mit Hass-Kommentaren?</vt:lpstr>
      <vt:lpstr>Aufgabe</vt:lpstr>
      <vt:lpstr>PowerPoint Presentation</vt:lpstr>
      <vt:lpstr>   Check 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Cybermobbing</dc:title>
  <dc:creator>Heisterkamp, Hellen</dc:creator>
  <cp:lastModifiedBy>Kahabka, Diana</cp:lastModifiedBy>
  <cp:revision>1</cp:revision>
  <dcterms:created xsi:type="dcterms:W3CDTF">2020-03-05T09:52:40Z</dcterms:created>
  <dcterms:modified xsi:type="dcterms:W3CDTF">2020-12-02T13:25:44Z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0x010100B3C796000E46124EA1FA5322C6C68C31</vt:lpwstr>
  </property>
</Properties>
</file>